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640" r:id="rId2"/>
    <p:sldId id="2618" r:id="rId3"/>
    <p:sldId id="400" r:id="rId4"/>
    <p:sldId id="399" r:id="rId5"/>
    <p:sldId id="2619" r:id="rId6"/>
    <p:sldId id="2620" r:id="rId7"/>
    <p:sldId id="2621" r:id="rId8"/>
    <p:sldId id="2622" r:id="rId9"/>
    <p:sldId id="2623" r:id="rId10"/>
    <p:sldId id="2624" r:id="rId11"/>
    <p:sldId id="2625" r:id="rId12"/>
    <p:sldId id="2626" r:id="rId13"/>
    <p:sldId id="2627" r:id="rId14"/>
    <p:sldId id="2628" r:id="rId15"/>
    <p:sldId id="2629" r:id="rId16"/>
    <p:sldId id="2630" r:id="rId17"/>
    <p:sldId id="2631" r:id="rId18"/>
    <p:sldId id="273" r:id="rId19"/>
    <p:sldId id="2632" r:id="rId20"/>
    <p:sldId id="370" r:id="rId21"/>
    <p:sldId id="374" r:id="rId22"/>
    <p:sldId id="293" r:id="rId23"/>
    <p:sldId id="375" r:id="rId24"/>
    <p:sldId id="376" r:id="rId25"/>
    <p:sldId id="2633" r:id="rId26"/>
    <p:sldId id="2634" r:id="rId27"/>
    <p:sldId id="2635" r:id="rId28"/>
    <p:sldId id="299" r:id="rId29"/>
    <p:sldId id="300" r:id="rId30"/>
    <p:sldId id="301" r:id="rId31"/>
    <p:sldId id="302" r:id="rId32"/>
    <p:sldId id="304" r:id="rId33"/>
    <p:sldId id="377" r:id="rId34"/>
    <p:sldId id="338" r:id="rId35"/>
    <p:sldId id="339" r:id="rId36"/>
    <p:sldId id="398" r:id="rId37"/>
    <p:sldId id="378" r:id="rId38"/>
    <p:sldId id="379" r:id="rId39"/>
    <p:sldId id="380" r:id="rId40"/>
    <p:sldId id="381" r:id="rId41"/>
    <p:sldId id="2636" r:id="rId42"/>
    <p:sldId id="2637" r:id="rId43"/>
    <p:sldId id="396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2638" r:id="rId56"/>
    <p:sldId id="410" r:id="rId57"/>
    <p:sldId id="405" r:id="rId58"/>
    <p:sldId id="406" r:id="rId59"/>
    <p:sldId id="2639" r:id="rId60"/>
    <p:sldId id="409" r:id="rId61"/>
    <p:sldId id="408" r:id="rId62"/>
    <p:sldId id="28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76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786" y="84"/>
      </p:cViewPr>
      <p:guideLst/>
    </p:cSldViewPr>
  </p:slideViewPr>
  <p:outlineViewPr>
    <p:cViewPr>
      <p:scale>
        <a:sx n="33" d="100"/>
        <a:sy n="33" d="100"/>
      </p:scale>
      <p:origin x="0" y="-9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D5959-1130-4AAA-86DE-715119BBC54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37F27F-923B-40B3-A387-D2C29014F262}">
      <dgm:prSet custT="1"/>
      <dgm:spPr>
        <a:solidFill>
          <a:schemeClr val="tx1"/>
        </a:solidFill>
      </dgm:spPr>
      <dgm:t>
        <a:bodyPr/>
        <a:lstStyle/>
        <a:p>
          <a:r>
            <a:rPr lang="en-US" sz="1800" b="1" dirty="0"/>
            <a:t>How to Join LPU </a:t>
          </a:r>
          <a:r>
            <a:rPr lang="en-US" sz="1800" b="1" dirty="0" err="1"/>
            <a:t>MyClass</a:t>
          </a:r>
          <a:r>
            <a:rPr lang="en-US" sz="1800" b="1" dirty="0"/>
            <a:t> </a:t>
          </a:r>
        </a:p>
      </dgm:t>
    </dgm:pt>
    <dgm:pt modelId="{9EDFC218-5DC0-487B-9EA6-73E2AC2E4D7A}" type="parTrans" cxnId="{3B6962C6-C888-4D42-ADC6-CB89F63C41CF}">
      <dgm:prSet/>
      <dgm:spPr/>
      <dgm:t>
        <a:bodyPr/>
        <a:lstStyle/>
        <a:p>
          <a:endParaRPr lang="en-US" sz="1600"/>
        </a:p>
      </dgm:t>
    </dgm:pt>
    <dgm:pt modelId="{5499B539-6CDE-4833-9CF8-E01E1457D868}" type="sibTrans" cxnId="{3B6962C6-C888-4D42-ADC6-CB89F63C41CF}">
      <dgm:prSet/>
      <dgm:spPr/>
      <dgm:t>
        <a:bodyPr/>
        <a:lstStyle/>
        <a:p>
          <a:endParaRPr lang="en-US" sz="1600"/>
        </a:p>
      </dgm:t>
    </dgm:pt>
    <dgm:pt modelId="{48B0DCFD-A29E-4580-981B-E5786DC1C674}">
      <dgm:prSet custT="1"/>
      <dgm:spPr/>
      <dgm:t>
        <a:bodyPr/>
        <a:lstStyle/>
        <a:p>
          <a:r>
            <a:rPr lang="en-US" sz="1800" b="1" dirty="0"/>
            <a:t>https://youtu.be/eqLFcrZXwL8</a:t>
          </a:r>
        </a:p>
      </dgm:t>
    </dgm:pt>
    <dgm:pt modelId="{B510D497-7057-4EDE-8118-0232723D1CC7}" type="parTrans" cxnId="{D30F0DF3-6874-41AE-A092-1B05836BDB5B}">
      <dgm:prSet/>
      <dgm:spPr/>
      <dgm:t>
        <a:bodyPr/>
        <a:lstStyle/>
        <a:p>
          <a:endParaRPr lang="en-US" sz="1600"/>
        </a:p>
      </dgm:t>
    </dgm:pt>
    <dgm:pt modelId="{73619219-4881-4716-B76B-2AD18FBBC90C}" type="sibTrans" cxnId="{D30F0DF3-6874-41AE-A092-1B05836BDB5B}">
      <dgm:prSet/>
      <dgm:spPr/>
      <dgm:t>
        <a:bodyPr/>
        <a:lstStyle/>
        <a:p>
          <a:endParaRPr lang="en-US" sz="1600"/>
        </a:p>
      </dgm:t>
    </dgm:pt>
    <dgm:pt modelId="{4E0289CA-8E17-4AE0-BABE-74B309C415F0}">
      <dgm:prSet custT="1"/>
      <dgm:spPr>
        <a:solidFill>
          <a:schemeClr val="tx1"/>
        </a:solidFill>
      </dgm:spPr>
      <dgm:t>
        <a:bodyPr/>
        <a:lstStyle/>
        <a:p>
          <a:r>
            <a:rPr lang="en-US" sz="1800" b="1" dirty="0"/>
            <a:t>How to Interact with your Teacher </a:t>
          </a:r>
        </a:p>
      </dgm:t>
    </dgm:pt>
    <dgm:pt modelId="{91072309-1876-4470-A7A8-C0B6A1B8513F}" type="parTrans" cxnId="{66A42108-D014-42BB-9883-2DA70EB1DFD8}">
      <dgm:prSet/>
      <dgm:spPr/>
      <dgm:t>
        <a:bodyPr/>
        <a:lstStyle/>
        <a:p>
          <a:endParaRPr lang="en-US" sz="1600"/>
        </a:p>
      </dgm:t>
    </dgm:pt>
    <dgm:pt modelId="{71A14963-556C-4EB0-8093-63B3EAC59E17}" type="sibTrans" cxnId="{66A42108-D014-42BB-9883-2DA70EB1DFD8}">
      <dgm:prSet/>
      <dgm:spPr/>
      <dgm:t>
        <a:bodyPr/>
        <a:lstStyle/>
        <a:p>
          <a:endParaRPr lang="en-US" sz="1600"/>
        </a:p>
      </dgm:t>
    </dgm:pt>
    <dgm:pt modelId="{4D6FBF49-1FE0-4143-8C01-0D5D37B14CBC}">
      <dgm:prSet custT="1"/>
      <dgm:spPr/>
      <dgm:t>
        <a:bodyPr/>
        <a:lstStyle/>
        <a:p>
          <a:r>
            <a:rPr lang="en-US" sz="1800" b="1" dirty="0"/>
            <a:t>https://youtu.be/0Uzaujrv9tY</a:t>
          </a:r>
        </a:p>
      </dgm:t>
    </dgm:pt>
    <dgm:pt modelId="{5EA49EF6-C72A-4BB1-BCE5-F247A2CB578C}" type="parTrans" cxnId="{39E07A51-EF4C-4CB6-B730-C40A28B6D01F}">
      <dgm:prSet/>
      <dgm:spPr/>
      <dgm:t>
        <a:bodyPr/>
        <a:lstStyle/>
        <a:p>
          <a:endParaRPr lang="en-US" sz="1600"/>
        </a:p>
      </dgm:t>
    </dgm:pt>
    <dgm:pt modelId="{08E72F3A-BEB6-4AD7-B483-4CB68B2561B7}" type="sibTrans" cxnId="{39E07A51-EF4C-4CB6-B730-C40A28B6D01F}">
      <dgm:prSet/>
      <dgm:spPr/>
      <dgm:t>
        <a:bodyPr/>
        <a:lstStyle/>
        <a:p>
          <a:endParaRPr lang="en-US" sz="1600"/>
        </a:p>
      </dgm:t>
    </dgm:pt>
    <dgm:pt modelId="{067A1E20-9226-4C9D-960C-703707FC0A4F}">
      <dgm:prSet custT="1"/>
      <dgm:spPr>
        <a:solidFill>
          <a:schemeClr val="tx1"/>
        </a:solidFill>
      </dgm:spPr>
      <dgm:t>
        <a:bodyPr/>
        <a:lstStyle/>
        <a:p>
          <a:r>
            <a:rPr lang="en-US" sz="1800" b="1" dirty="0"/>
            <a:t>How to Use Presenter Tools</a:t>
          </a:r>
        </a:p>
      </dgm:t>
    </dgm:pt>
    <dgm:pt modelId="{009F9BE8-48E3-48EA-9A18-743D41AD8C11}" type="parTrans" cxnId="{08A4B56F-1542-4073-946F-F78D34233885}">
      <dgm:prSet/>
      <dgm:spPr/>
      <dgm:t>
        <a:bodyPr/>
        <a:lstStyle/>
        <a:p>
          <a:endParaRPr lang="en-US" sz="1600"/>
        </a:p>
      </dgm:t>
    </dgm:pt>
    <dgm:pt modelId="{187E5EDA-11B8-4AD6-B731-C495394B2356}" type="sibTrans" cxnId="{08A4B56F-1542-4073-946F-F78D34233885}">
      <dgm:prSet/>
      <dgm:spPr/>
      <dgm:t>
        <a:bodyPr/>
        <a:lstStyle/>
        <a:p>
          <a:endParaRPr lang="en-US" sz="1600"/>
        </a:p>
      </dgm:t>
    </dgm:pt>
    <dgm:pt modelId="{F09D4796-741A-47D6-AC52-CD295FCB275D}">
      <dgm:prSet custT="1"/>
      <dgm:spPr/>
      <dgm:t>
        <a:bodyPr/>
        <a:lstStyle/>
        <a:p>
          <a:r>
            <a:rPr lang="en-US" sz="1800" b="1" dirty="0"/>
            <a:t>https://youtu.be/YS_Pewxus0Q</a:t>
          </a:r>
        </a:p>
      </dgm:t>
    </dgm:pt>
    <dgm:pt modelId="{533A2CE5-95BD-4D84-ADC7-123D7A84205C}" type="parTrans" cxnId="{6360B63C-EA82-4498-8277-F77844192AED}">
      <dgm:prSet/>
      <dgm:spPr/>
      <dgm:t>
        <a:bodyPr/>
        <a:lstStyle/>
        <a:p>
          <a:endParaRPr lang="en-US" sz="1600"/>
        </a:p>
      </dgm:t>
    </dgm:pt>
    <dgm:pt modelId="{46B2E6B8-9AA8-4670-951E-F44CF7DE3538}" type="sibTrans" cxnId="{6360B63C-EA82-4498-8277-F77844192AED}">
      <dgm:prSet/>
      <dgm:spPr/>
      <dgm:t>
        <a:bodyPr/>
        <a:lstStyle/>
        <a:p>
          <a:endParaRPr lang="en-US" sz="1600"/>
        </a:p>
      </dgm:t>
    </dgm:pt>
    <dgm:pt modelId="{EDFAF7F2-C1D6-4FD9-8888-CF578F397410}">
      <dgm:prSet custT="1"/>
      <dgm:spPr>
        <a:solidFill>
          <a:schemeClr val="tx1"/>
        </a:solidFill>
      </dgm:spPr>
      <dgm:t>
        <a:bodyPr/>
        <a:lstStyle/>
        <a:p>
          <a:r>
            <a:rPr lang="en-US" sz="1800" b="1" dirty="0"/>
            <a:t>Giving Mobile Version Chrome Browser permission in Android phones</a:t>
          </a:r>
        </a:p>
      </dgm:t>
    </dgm:pt>
    <dgm:pt modelId="{1A862FD6-343F-4464-B54D-DC34FA09B40B}" type="parTrans" cxnId="{0EB437FB-FE1B-4834-8705-45E05C1267E4}">
      <dgm:prSet/>
      <dgm:spPr/>
      <dgm:t>
        <a:bodyPr/>
        <a:lstStyle/>
        <a:p>
          <a:endParaRPr lang="en-US" sz="1600"/>
        </a:p>
      </dgm:t>
    </dgm:pt>
    <dgm:pt modelId="{428FC939-DEA6-43A4-AB0E-F484686FCD1B}" type="sibTrans" cxnId="{0EB437FB-FE1B-4834-8705-45E05C1267E4}">
      <dgm:prSet/>
      <dgm:spPr/>
      <dgm:t>
        <a:bodyPr/>
        <a:lstStyle/>
        <a:p>
          <a:endParaRPr lang="en-US" sz="1600"/>
        </a:p>
      </dgm:t>
    </dgm:pt>
    <dgm:pt modelId="{474C34F6-D60C-4C0C-80D6-68228813EEE1}">
      <dgm:prSet custT="1"/>
      <dgm:spPr/>
      <dgm:t>
        <a:bodyPr/>
        <a:lstStyle/>
        <a:p>
          <a:r>
            <a:rPr lang="en-US" sz="1800" b="1" dirty="0"/>
            <a:t>https://youtu.be/1FETOw0ujsM</a:t>
          </a:r>
        </a:p>
      </dgm:t>
    </dgm:pt>
    <dgm:pt modelId="{C1DEAB2F-8B88-40A4-9CD3-F2B27E3BEE01}" type="parTrans" cxnId="{BC771864-AE6D-4A37-BE13-0BA216B90EC4}">
      <dgm:prSet/>
      <dgm:spPr/>
      <dgm:t>
        <a:bodyPr/>
        <a:lstStyle/>
        <a:p>
          <a:endParaRPr lang="en-US" sz="1600"/>
        </a:p>
      </dgm:t>
    </dgm:pt>
    <dgm:pt modelId="{36D1F956-9D90-4BC5-8D61-69A5054E745A}" type="sibTrans" cxnId="{BC771864-AE6D-4A37-BE13-0BA216B90EC4}">
      <dgm:prSet/>
      <dgm:spPr/>
      <dgm:t>
        <a:bodyPr/>
        <a:lstStyle/>
        <a:p>
          <a:endParaRPr lang="en-US" sz="1600"/>
        </a:p>
      </dgm:t>
    </dgm:pt>
    <dgm:pt modelId="{6F1B6BDB-A41A-4D39-BCE5-2D9194CA3AD5}">
      <dgm:prSet custT="1"/>
      <dgm:spPr>
        <a:solidFill>
          <a:schemeClr val="tx1"/>
        </a:solidFill>
      </dgm:spPr>
      <dgm:t>
        <a:bodyPr/>
        <a:lstStyle/>
        <a:p>
          <a:r>
            <a:rPr lang="en-US" sz="1800" b="1" dirty="0"/>
            <a:t>How to end </a:t>
          </a:r>
          <a:r>
            <a:rPr lang="en-US" sz="1800" b="1" dirty="0" err="1"/>
            <a:t>myclass</a:t>
          </a:r>
          <a:r>
            <a:rPr lang="en-US" sz="1800" b="1" dirty="0"/>
            <a:t> with proper feedback</a:t>
          </a:r>
        </a:p>
      </dgm:t>
    </dgm:pt>
    <dgm:pt modelId="{13AEBA22-F163-4FE9-AD22-D7151395B4AD}" type="parTrans" cxnId="{1311F735-4E2E-4159-A1EC-972566FE1822}">
      <dgm:prSet/>
      <dgm:spPr/>
      <dgm:t>
        <a:bodyPr/>
        <a:lstStyle/>
        <a:p>
          <a:endParaRPr lang="en-US" sz="1600"/>
        </a:p>
      </dgm:t>
    </dgm:pt>
    <dgm:pt modelId="{284DD58C-D58E-4D29-A308-77F8B67C0D0D}" type="sibTrans" cxnId="{1311F735-4E2E-4159-A1EC-972566FE1822}">
      <dgm:prSet/>
      <dgm:spPr/>
      <dgm:t>
        <a:bodyPr/>
        <a:lstStyle/>
        <a:p>
          <a:endParaRPr lang="en-US" sz="1600"/>
        </a:p>
      </dgm:t>
    </dgm:pt>
    <dgm:pt modelId="{1D8695F4-11F0-4DCD-A8FC-BBAACBC71DE9}">
      <dgm:prSet custT="1"/>
      <dgm:spPr/>
      <dgm:t>
        <a:bodyPr/>
        <a:lstStyle/>
        <a:p>
          <a:r>
            <a:rPr lang="en-US" sz="1800" b="1" dirty="0"/>
            <a:t>https://www.youtube.com/watch?v=YigXOEZrdCo</a:t>
          </a:r>
        </a:p>
      </dgm:t>
    </dgm:pt>
    <dgm:pt modelId="{98CA5140-5837-444F-B3DC-5AE971A6178A}" type="parTrans" cxnId="{124AC64F-B428-4BD5-B6D6-D5B6AE49DD6A}">
      <dgm:prSet/>
      <dgm:spPr/>
      <dgm:t>
        <a:bodyPr/>
        <a:lstStyle/>
        <a:p>
          <a:endParaRPr lang="en-US" sz="1600"/>
        </a:p>
      </dgm:t>
    </dgm:pt>
    <dgm:pt modelId="{108648F9-04D1-4348-9342-4A3CB7599DD9}" type="sibTrans" cxnId="{124AC64F-B428-4BD5-B6D6-D5B6AE49DD6A}">
      <dgm:prSet/>
      <dgm:spPr/>
      <dgm:t>
        <a:bodyPr/>
        <a:lstStyle/>
        <a:p>
          <a:endParaRPr lang="en-US" sz="1600"/>
        </a:p>
      </dgm:t>
    </dgm:pt>
    <dgm:pt modelId="{6BDE48F4-F41E-3B41-9FF6-ACD11D3C9021}" type="pres">
      <dgm:prSet presAssocID="{562D5959-1130-4AAA-86DE-715119BBC549}" presName="linear" presStyleCnt="0">
        <dgm:presLayoutVars>
          <dgm:dir/>
          <dgm:animLvl val="lvl"/>
          <dgm:resizeHandles val="exact"/>
        </dgm:presLayoutVars>
      </dgm:prSet>
      <dgm:spPr/>
    </dgm:pt>
    <dgm:pt modelId="{A15DB4DE-4E1D-3042-81CC-C7655133A390}" type="pres">
      <dgm:prSet presAssocID="{6637F27F-923B-40B3-A387-D2C29014F262}" presName="parentLin" presStyleCnt="0"/>
      <dgm:spPr/>
    </dgm:pt>
    <dgm:pt modelId="{B2A0208D-3608-444B-8DE1-166CD0A1D72D}" type="pres">
      <dgm:prSet presAssocID="{6637F27F-923B-40B3-A387-D2C29014F262}" presName="parentLeftMargin" presStyleLbl="node1" presStyleIdx="0" presStyleCnt="5"/>
      <dgm:spPr/>
    </dgm:pt>
    <dgm:pt modelId="{E7568760-13AD-AB4B-9167-3CD1709D990D}" type="pres">
      <dgm:prSet presAssocID="{6637F27F-923B-40B3-A387-D2C29014F2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8E887EB-4707-A84B-B881-248193EB0854}" type="pres">
      <dgm:prSet presAssocID="{6637F27F-923B-40B3-A387-D2C29014F262}" presName="negativeSpace" presStyleCnt="0"/>
      <dgm:spPr/>
    </dgm:pt>
    <dgm:pt modelId="{261EC267-0CD4-2540-9B6A-5F554D7B713E}" type="pres">
      <dgm:prSet presAssocID="{6637F27F-923B-40B3-A387-D2C29014F262}" presName="childText" presStyleLbl="conFgAcc1" presStyleIdx="0" presStyleCnt="5">
        <dgm:presLayoutVars>
          <dgm:bulletEnabled val="1"/>
        </dgm:presLayoutVars>
      </dgm:prSet>
      <dgm:spPr/>
    </dgm:pt>
    <dgm:pt modelId="{DAA0E98B-6C3B-A346-B4D3-C2C89AE332BD}" type="pres">
      <dgm:prSet presAssocID="{5499B539-6CDE-4833-9CF8-E01E1457D868}" presName="spaceBetweenRectangles" presStyleCnt="0"/>
      <dgm:spPr/>
    </dgm:pt>
    <dgm:pt modelId="{CC5EB9A6-C97D-084A-93F7-5F986B3931A1}" type="pres">
      <dgm:prSet presAssocID="{4E0289CA-8E17-4AE0-BABE-74B309C415F0}" presName="parentLin" presStyleCnt="0"/>
      <dgm:spPr/>
    </dgm:pt>
    <dgm:pt modelId="{79E85F6F-396A-0B40-9FE2-022FB67B7576}" type="pres">
      <dgm:prSet presAssocID="{4E0289CA-8E17-4AE0-BABE-74B309C415F0}" presName="parentLeftMargin" presStyleLbl="node1" presStyleIdx="0" presStyleCnt="5"/>
      <dgm:spPr/>
    </dgm:pt>
    <dgm:pt modelId="{4D84BAC6-0BDB-6849-9E99-D907AE36E5E8}" type="pres">
      <dgm:prSet presAssocID="{4E0289CA-8E17-4AE0-BABE-74B309C415F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D8A61B2-AD3B-FD42-8219-F89A8ACA39DD}" type="pres">
      <dgm:prSet presAssocID="{4E0289CA-8E17-4AE0-BABE-74B309C415F0}" presName="negativeSpace" presStyleCnt="0"/>
      <dgm:spPr/>
    </dgm:pt>
    <dgm:pt modelId="{B4D8D749-A60E-9546-BA6A-09FA4F7C3AC7}" type="pres">
      <dgm:prSet presAssocID="{4E0289CA-8E17-4AE0-BABE-74B309C415F0}" presName="childText" presStyleLbl="conFgAcc1" presStyleIdx="1" presStyleCnt="5">
        <dgm:presLayoutVars>
          <dgm:bulletEnabled val="1"/>
        </dgm:presLayoutVars>
      </dgm:prSet>
      <dgm:spPr/>
    </dgm:pt>
    <dgm:pt modelId="{82999B6D-CACE-F544-AF0F-9710C54496AB}" type="pres">
      <dgm:prSet presAssocID="{71A14963-556C-4EB0-8093-63B3EAC59E17}" presName="spaceBetweenRectangles" presStyleCnt="0"/>
      <dgm:spPr/>
    </dgm:pt>
    <dgm:pt modelId="{6AE471F2-E79E-8E44-AF04-7986A98601EB}" type="pres">
      <dgm:prSet presAssocID="{067A1E20-9226-4C9D-960C-703707FC0A4F}" presName="parentLin" presStyleCnt="0"/>
      <dgm:spPr/>
    </dgm:pt>
    <dgm:pt modelId="{F97F456F-BD1F-324C-BB27-49A0950E7DB7}" type="pres">
      <dgm:prSet presAssocID="{067A1E20-9226-4C9D-960C-703707FC0A4F}" presName="parentLeftMargin" presStyleLbl="node1" presStyleIdx="1" presStyleCnt="5"/>
      <dgm:spPr/>
    </dgm:pt>
    <dgm:pt modelId="{0010D3D9-C756-5C47-82E5-1D0505D6010A}" type="pres">
      <dgm:prSet presAssocID="{067A1E20-9226-4C9D-960C-703707FC0A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4F13450-7B5C-9040-9E81-F9AA29AE6013}" type="pres">
      <dgm:prSet presAssocID="{067A1E20-9226-4C9D-960C-703707FC0A4F}" presName="negativeSpace" presStyleCnt="0"/>
      <dgm:spPr/>
    </dgm:pt>
    <dgm:pt modelId="{ACEDD34E-F18F-7D45-AA7F-6FF293130D4E}" type="pres">
      <dgm:prSet presAssocID="{067A1E20-9226-4C9D-960C-703707FC0A4F}" presName="childText" presStyleLbl="conFgAcc1" presStyleIdx="2" presStyleCnt="5">
        <dgm:presLayoutVars>
          <dgm:bulletEnabled val="1"/>
        </dgm:presLayoutVars>
      </dgm:prSet>
      <dgm:spPr/>
    </dgm:pt>
    <dgm:pt modelId="{87308F7E-0CCC-834F-90C9-D71FBE3C2A38}" type="pres">
      <dgm:prSet presAssocID="{187E5EDA-11B8-4AD6-B731-C495394B2356}" presName="spaceBetweenRectangles" presStyleCnt="0"/>
      <dgm:spPr/>
    </dgm:pt>
    <dgm:pt modelId="{0637BD68-B934-3745-869A-84E6764CBDCD}" type="pres">
      <dgm:prSet presAssocID="{EDFAF7F2-C1D6-4FD9-8888-CF578F397410}" presName="parentLin" presStyleCnt="0"/>
      <dgm:spPr/>
    </dgm:pt>
    <dgm:pt modelId="{6C2291CB-BFD9-EC4D-BB2F-B6E72BDEA5BD}" type="pres">
      <dgm:prSet presAssocID="{EDFAF7F2-C1D6-4FD9-8888-CF578F397410}" presName="parentLeftMargin" presStyleLbl="node1" presStyleIdx="2" presStyleCnt="5"/>
      <dgm:spPr/>
    </dgm:pt>
    <dgm:pt modelId="{5EB36204-9667-0E4A-8065-26FA9D939CE6}" type="pres">
      <dgm:prSet presAssocID="{EDFAF7F2-C1D6-4FD9-8888-CF578F3974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5044C68-5E87-BF4E-8FC3-674903B5BDE8}" type="pres">
      <dgm:prSet presAssocID="{EDFAF7F2-C1D6-4FD9-8888-CF578F397410}" presName="negativeSpace" presStyleCnt="0"/>
      <dgm:spPr/>
    </dgm:pt>
    <dgm:pt modelId="{61982689-01EE-C54F-856C-30C810BEBBC2}" type="pres">
      <dgm:prSet presAssocID="{EDFAF7F2-C1D6-4FD9-8888-CF578F397410}" presName="childText" presStyleLbl="conFgAcc1" presStyleIdx="3" presStyleCnt="5">
        <dgm:presLayoutVars>
          <dgm:bulletEnabled val="1"/>
        </dgm:presLayoutVars>
      </dgm:prSet>
      <dgm:spPr/>
    </dgm:pt>
    <dgm:pt modelId="{30EB7974-6ADE-8F48-AD76-64D0DDD83612}" type="pres">
      <dgm:prSet presAssocID="{428FC939-DEA6-43A4-AB0E-F484686FCD1B}" presName="spaceBetweenRectangles" presStyleCnt="0"/>
      <dgm:spPr/>
    </dgm:pt>
    <dgm:pt modelId="{1BFDA11E-D08E-A24A-B3BF-3BE5E8A638A6}" type="pres">
      <dgm:prSet presAssocID="{6F1B6BDB-A41A-4D39-BCE5-2D9194CA3AD5}" presName="parentLin" presStyleCnt="0"/>
      <dgm:spPr/>
    </dgm:pt>
    <dgm:pt modelId="{1295C072-4CC4-FC4C-A7D3-D4E1E950EE89}" type="pres">
      <dgm:prSet presAssocID="{6F1B6BDB-A41A-4D39-BCE5-2D9194CA3AD5}" presName="parentLeftMargin" presStyleLbl="node1" presStyleIdx="3" presStyleCnt="5"/>
      <dgm:spPr/>
    </dgm:pt>
    <dgm:pt modelId="{751C9961-8205-0C40-8DE3-4111C57CA78F}" type="pres">
      <dgm:prSet presAssocID="{6F1B6BDB-A41A-4D39-BCE5-2D9194CA3AD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99C5BBA-C509-E547-9C33-B726B76BD13A}" type="pres">
      <dgm:prSet presAssocID="{6F1B6BDB-A41A-4D39-BCE5-2D9194CA3AD5}" presName="negativeSpace" presStyleCnt="0"/>
      <dgm:spPr/>
    </dgm:pt>
    <dgm:pt modelId="{4B4812A8-E5EF-6C45-A2A2-8D96C25489D7}" type="pres">
      <dgm:prSet presAssocID="{6F1B6BDB-A41A-4D39-BCE5-2D9194CA3AD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6A42108-D014-42BB-9883-2DA70EB1DFD8}" srcId="{562D5959-1130-4AAA-86DE-715119BBC549}" destId="{4E0289CA-8E17-4AE0-BABE-74B309C415F0}" srcOrd="1" destOrd="0" parTransId="{91072309-1876-4470-A7A8-C0B6A1B8513F}" sibTransId="{71A14963-556C-4EB0-8093-63B3EAC59E17}"/>
    <dgm:cxn modelId="{B8F4710D-2B08-4D3A-9EC1-10C8D2A61EE4}" type="presOf" srcId="{6637F27F-923B-40B3-A387-D2C29014F262}" destId="{E7568760-13AD-AB4B-9167-3CD1709D990D}" srcOrd="1" destOrd="0" presId="urn:microsoft.com/office/officeart/2005/8/layout/list1"/>
    <dgm:cxn modelId="{5B068F1D-0256-4765-B0F1-E7E3B5D60A60}" type="presOf" srcId="{4E0289CA-8E17-4AE0-BABE-74B309C415F0}" destId="{79E85F6F-396A-0B40-9FE2-022FB67B7576}" srcOrd="0" destOrd="0" presId="urn:microsoft.com/office/officeart/2005/8/layout/list1"/>
    <dgm:cxn modelId="{D39EB029-5165-4E5F-9835-3A0558C5858E}" type="presOf" srcId="{1D8695F4-11F0-4DCD-A8FC-BBAACBC71DE9}" destId="{4B4812A8-E5EF-6C45-A2A2-8D96C25489D7}" srcOrd="0" destOrd="0" presId="urn:microsoft.com/office/officeart/2005/8/layout/list1"/>
    <dgm:cxn modelId="{1311F735-4E2E-4159-A1EC-972566FE1822}" srcId="{562D5959-1130-4AAA-86DE-715119BBC549}" destId="{6F1B6BDB-A41A-4D39-BCE5-2D9194CA3AD5}" srcOrd="4" destOrd="0" parTransId="{13AEBA22-F163-4FE9-AD22-D7151395B4AD}" sibTransId="{284DD58C-D58E-4D29-A308-77F8B67C0D0D}"/>
    <dgm:cxn modelId="{C8C0173B-4B7E-42D7-B634-4FD09FC411A3}" type="presOf" srcId="{6F1B6BDB-A41A-4D39-BCE5-2D9194CA3AD5}" destId="{751C9961-8205-0C40-8DE3-4111C57CA78F}" srcOrd="1" destOrd="0" presId="urn:microsoft.com/office/officeart/2005/8/layout/list1"/>
    <dgm:cxn modelId="{6360B63C-EA82-4498-8277-F77844192AED}" srcId="{067A1E20-9226-4C9D-960C-703707FC0A4F}" destId="{F09D4796-741A-47D6-AC52-CD295FCB275D}" srcOrd="0" destOrd="0" parTransId="{533A2CE5-95BD-4D84-ADC7-123D7A84205C}" sibTransId="{46B2E6B8-9AA8-4670-951E-F44CF7DE3538}"/>
    <dgm:cxn modelId="{BC771864-AE6D-4A37-BE13-0BA216B90EC4}" srcId="{EDFAF7F2-C1D6-4FD9-8888-CF578F397410}" destId="{474C34F6-D60C-4C0C-80D6-68228813EEE1}" srcOrd="0" destOrd="0" parTransId="{C1DEAB2F-8B88-40A4-9CD3-F2B27E3BEE01}" sibTransId="{36D1F956-9D90-4BC5-8D61-69A5054E745A}"/>
    <dgm:cxn modelId="{19F92C4F-5E93-4A28-B1F3-C68D2AEF0967}" type="presOf" srcId="{48B0DCFD-A29E-4580-981B-E5786DC1C674}" destId="{261EC267-0CD4-2540-9B6A-5F554D7B713E}" srcOrd="0" destOrd="0" presId="urn:microsoft.com/office/officeart/2005/8/layout/list1"/>
    <dgm:cxn modelId="{87774B4F-422B-4033-BE9A-0E0126F5F5BA}" type="presOf" srcId="{EDFAF7F2-C1D6-4FD9-8888-CF578F397410}" destId="{5EB36204-9667-0E4A-8065-26FA9D939CE6}" srcOrd="1" destOrd="0" presId="urn:microsoft.com/office/officeart/2005/8/layout/list1"/>
    <dgm:cxn modelId="{08A4B56F-1542-4073-946F-F78D34233885}" srcId="{562D5959-1130-4AAA-86DE-715119BBC549}" destId="{067A1E20-9226-4C9D-960C-703707FC0A4F}" srcOrd="2" destOrd="0" parTransId="{009F9BE8-48E3-48EA-9A18-743D41AD8C11}" sibTransId="{187E5EDA-11B8-4AD6-B731-C495394B2356}"/>
    <dgm:cxn modelId="{124AC64F-B428-4BD5-B6D6-D5B6AE49DD6A}" srcId="{6F1B6BDB-A41A-4D39-BCE5-2D9194CA3AD5}" destId="{1D8695F4-11F0-4DCD-A8FC-BBAACBC71DE9}" srcOrd="0" destOrd="0" parTransId="{98CA5140-5837-444F-B3DC-5AE971A6178A}" sibTransId="{108648F9-04D1-4348-9342-4A3CB7599DD9}"/>
    <dgm:cxn modelId="{39E07A51-EF4C-4CB6-B730-C40A28B6D01F}" srcId="{4E0289CA-8E17-4AE0-BABE-74B309C415F0}" destId="{4D6FBF49-1FE0-4143-8C01-0D5D37B14CBC}" srcOrd="0" destOrd="0" parTransId="{5EA49EF6-C72A-4BB1-BCE5-F247A2CB578C}" sibTransId="{08E72F3A-BEB6-4AD7-B483-4CB68B2561B7}"/>
    <dgm:cxn modelId="{132E4C93-2EA3-408C-A36E-A05D2874E6F4}" type="presOf" srcId="{474C34F6-D60C-4C0C-80D6-68228813EEE1}" destId="{61982689-01EE-C54F-856C-30C810BEBBC2}" srcOrd="0" destOrd="0" presId="urn:microsoft.com/office/officeart/2005/8/layout/list1"/>
    <dgm:cxn modelId="{801DAD9F-0320-4A6E-BA05-91E1096425C4}" type="presOf" srcId="{6F1B6BDB-A41A-4D39-BCE5-2D9194CA3AD5}" destId="{1295C072-4CC4-FC4C-A7D3-D4E1E950EE89}" srcOrd="0" destOrd="0" presId="urn:microsoft.com/office/officeart/2005/8/layout/list1"/>
    <dgm:cxn modelId="{936273C5-A94E-4816-8AC1-E9CA56C167FD}" type="presOf" srcId="{067A1E20-9226-4C9D-960C-703707FC0A4F}" destId="{0010D3D9-C756-5C47-82E5-1D0505D6010A}" srcOrd="1" destOrd="0" presId="urn:microsoft.com/office/officeart/2005/8/layout/list1"/>
    <dgm:cxn modelId="{3B6962C6-C888-4D42-ADC6-CB89F63C41CF}" srcId="{562D5959-1130-4AAA-86DE-715119BBC549}" destId="{6637F27F-923B-40B3-A387-D2C29014F262}" srcOrd="0" destOrd="0" parTransId="{9EDFC218-5DC0-487B-9EA6-73E2AC2E4D7A}" sibTransId="{5499B539-6CDE-4833-9CF8-E01E1457D868}"/>
    <dgm:cxn modelId="{04A802D3-5AF4-4522-9F18-1A93E0AED366}" type="presOf" srcId="{4D6FBF49-1FE0-4143-8C01-0D5D37B14CBC}" destId="{B4D8D749-A60E-9546-BA6A-09FA4F7C3AC7}" srcOrd="0" destOrd="0" presId="urn:microsoft.com/office/officeart/2005/8/layout/list1"/>
    <dgm:cxn modelId="{FCC056DD-F1A7-4425-B0A0-3D568D2BC721}" type="presOf" srcId="{EDFAF7F2-C1D6-4FD9-8888-CF578F397410}" destId="{6C2291CB-BFD9-EC4D-BB2F-B6E72BDEA5BD}" srcOrd="0" destOrd="0" presId="urn:microsoft.com/office/officeart/2005/8/layout/list1"/>
    <dgm:cxn modelId="{D30F0DF3-6874-41AE-A092-1B05836BDB5B}" srcId="{6637F27F-923B-40B3-A387-D2C29014F262}" destId="{48B0DCFD-A29E-4580-981B-E5786DC1C674}" srcOrd="0" destOrd="0" parTransId="{B510D497-7057-4EDE-8118-0232723D1CC7}" sibTransId="{73619219-4881-4716-B76B-2AD18FBBC90C}"/>
    <dgm:cxn modelId="{9DB368F4-653C-4B02-870E-ADE34C18F174}" type="presOf" srcId="{067A1E20-9226-4C9D-960C-703707FC0A4F}" destId="{F97F456F-BD1F-324C-BB27-49A0950E7DB7}" srcOrd="0" destOrd="0" presId="urn:microsoft.com/office/officeart/2005/8/layout/list1"/>
    <dgm:cxn modelId="{5D5160F6-94EC-4C3A-9282-A2C6D015D4F7}" type="presOf" srcId="{562D5959-1130-4AAA-86DE-715119BBC549}" destId="{6BDE48F4-F41E-3B41-9FF6-ACD11D3C9021}" srcOrd="0" destOrd="0" presId="urn:microsoft.com/office/officeart/2005/8/layout/list1"/>
    <dgm:cxn modelId="{7F414DF7-C58B-4726-9E84-9EAB4A279B5A}" type="presOf" srcId="{4E0289CA-8E17-4AE0-BABE-74B309C415F0}" destId="{4D84BAC6-0BDB-6849-9E99-D907AE36E5E8}" srcOrd="1" destOrd="0" presId="urn:microsoft.com/office/officeart/2005/8/layout/list1"/>
    <dgm:cxn modelId="{2B0510FA-184F-47BF-92A4-74B7472CC2DE}" type="presOf" srcId="{F09D4796-741A-47D6-AC52-CD295FCB275D}" destId="{ACEDD34E-F18F-7D45-AA7F-6FF293130D4E}" srcOrd="0" destOrd="0" presId="urn:microsoft.com/office/officeart/2005/8/layout/list1"/>
    <dgm:cxn modelId="{0EB437FB-FE1B-4834-8705-45E05C1267E4}" srcId="{562D5959-1130-4AAA-86DE-715119BBC549}" destId="{EDFAF7F2-C1D6-4FD9-8888-CF578F397410}" srcOrd="3" destOrd="0" parTransId="{1A862FD6-343F-4464-B54D-DC34FA09B40B}" sibTransId="{428FC939-DEA6-43A4-AB0E-F484686FCD1B}"/>
    <dgm:cxn modelId="{C17088FD-E3DD-4D17-9688-36093F09D03E}" type="presOf" srcId="{6637F27F-923B-40B3-A387-D2C29014F262}" destId="{B2A0208D-3608-444B-8DE1-166CD0A1D72D}" srcOrd="0" destOrd="0" presId="urn:microsoft.com/office/officeart/2005/8/layout/list1"/>
    <dgm:cxn modelId="{01948765-0EBA-4AFC-887A-550B93C7C272}" type="presParOf" srcId="{6BDE48F4-F41E-3B41-9FF6-ACD11D3C9021}" destId="{A15DB4DE-4E1D-3042-81CC-C7655133A390}" srcOrd="0" destOrd="0" presId="urn:microsoft.com/office/officeart/2005/8/layout/list1"/>
    <dgm:cxn modelId="{EC3ABF96-5B46-4169-8231-0744E1A6DD17}" type="presParOf" srcId="{A15DB4DE-4E1D-3042-81CC-C7655133A390}" destId="{B2A0208D-3608-444B-8DE1-166CD0A1D72D}" srcOrd="0" destOrd="0" presId="urn:microsoft.com/office/officeart/2005/8/layout/list1"/>
    <dgm:cxn modelId="{2DAF2CCB-3530-4425-A06C-8BA3E3F22A25}" type="presParOf" srcId="{A15DB4DE-4E1D-3042-81CC-C7655133A390}" destId="{E7568760-13AD-AB4B-9167-3CD1709D990D}" srcOrd="1" destOrd="0" presId="urn:microsoft.com/office/officeart/2005/8/layout/list1"/>
    <dgm:cxn modelId="{215914E1-4C54-44AD-8501-409985D19304}" type="presParOf" srcId="{6BDE48F4-F41E-3B41-9FF6-ACD11D3C9021}" destId="{28E887EB-4707-A84B-B881-248193EB0854}" srcOrd="1" destOrd="0" presId="urn:microsoft.com/office/officeart/2005/8/layout/list1"/>
    <dgm:cxn modelId="{960024FE-E2BC-4594-A6A3-69B700E01522}" type="presParOf" srcId="{6BDE48F4-F41E-3B41-9FF6-ACD11D3C9021}" destId="{261EC267-0CD4-2540-9B6A-5F554D7B713E}" srcOrd="2" destOrd="0" presId="urn:microsoft.com/office/officeart/2005/8/layout/list1"/>
    <dgm:cxn modelId="{5B52361D-369A-4586-A211-107DFB90BAF8}" type="presParOf" srcId="{6BDE48F4-F41E-3B41-9FF6-ACD11D3C9021}" destId="{DAA0E98B-6C3B-A346-B4D3-C2C89AE332BD}" srcOrd="3" destOrd="0" presId="urn:microsoft.com/office/officeart/2005/8/layout/list1"/>
    <dgm:cxn modelId="{DE7431B8-BB7A-426B-8F41-92B3A139BFDC}" type="presParOf" srcId="{6BDE48F4-F41E-3B41-9FF6-ACD11D3C9021}" destId="{CC5EB9A6-C97D-084A-93F7-5F986B3931A1}" srcOrd="4" destOrd="0" presId="urn:microsoft.com/office/officeart/2005/8/layout/list1"/>
    <dgm:cxn modelId="{91DD8D2B-DFC5-45A1-A619-1115A4E83421}" type="presParOf" srcId="{CC5EB9A6-C97D-084A-93F7-5F986B3931A1}" destId="{79E85F6F-396A-0B40-9FE2-022FB67B7576}" srcOrd="0" destOrd="0" presId="urn:microsoft.com/office/officeart/2005/8/layout/list1"/>
    <dgm:cxn modelId="{733C74AD-C201-4DEE-827C-E509AE50CD61}" type="presParOf" srcId="{CC5EB9A6-C97D-084A-93F7-5F986B3931A1}" destId="{4D84BAC6-0BDB-6849-9E99-D907AE36E5E8}" srcOrd="1" destOrd="0" presId="urn:microsoft.com/office/officeart/2005/8/layout/list1"/>
    <dgm:cxn modelId="{75E78B50-A63D-4F2E-B312-7A8C954E7826}" type="presParOf" srcId="{6BDE48F4-F41E-3B41-9FF6-ACD11D3C9021}" destId="{CD8A61B2-AD3B-FD42-8219-F89A8ACA39DD}" srcOrd="5" destOrd="0" presId="urn:microsoft.com/office/officeart/2005/8/layout/list1"/>
    <dgm:cxn modelId="{A3B20AD2-0603-464B-B09F-E2CBE953F5A5}" type="presParOf" srcId="{6BDE48F4-F41E-3B41-9FF6-ACD11D3C9021}" destId="{B4D8D749-A60E-9546-BA6A-09FA4F7C3AC7}" srcOrd="6" destOrd="0" presId="urn:microsoft.com/office/officeart/2005/8/layout/list1"/>
    <dgm:cxn modelId="{9A442AC1-8DC7-49E3-9CAC-022E5F0EFE09}" type="presParOf" srcId="{6BDE48F4-F41E-3B41-9FF6-ACD11D3C9021}" destId="{82999B6D-CACE-F544-AF0F-9710C54496AB}" srcOrd="7" destOrd="0" presId="urn:microsoft.com/office/officeart/2005/8/layout/list1"/>
    <dgm:cxn modelId="{245D60AD-E09F-49FD-AC7E-5668BD69F0A9}" type="presParOf" srcId="{6BDE48F4-F41E-3B41-9FF6-ACD11D3C9021}" destId="{6AE471F2-E79E-8E44-AF04-7986A98601EB}" srcOrd="8" destOrd="0" presId="urn:microsoft.com/office/officeart/2005/8/layout/list1"/>
    <dgm:cxn modelId="{E89D7230-8809-434E-B66A-2E583DD9C57A}" type="presParOf" srcId="{6AE471F2-E79E-8E44-AF04-7986A98601EB}" destId="{F97F456F-BD1F-324C-BB27-49A0950E7DB7}" srcOrd="0" destOrd="0" presId="urn:microsoft.com/office/officeart/2005/8/layout/list1"/>
    <dgm:cxn modelId="{9429CF4A-BC55-4F2C-A57F-73F3F753FD26}" type="presParOf" srcId="{6AE471F2-E79E-8E44-AF04-7986A98601EB}" destId="{0010D3D9-C756-5C47-82E5-1D0505D6010A}" srcOrd="1" destOrd="0" presId="urn:microsoft.com/office/officeart/2005/8/layout/list1"/>
    <dgm:cxn modelId="{647938B5-171F-4CF8-99B4-87E5B9D49764}" type="presParOf" srcId="{6BDE48F4-F41E-3B41-9FF6-ACD11D3C9021}" destId="{64F13450-7B5C-9040-9E81-F9AA29AE6013}" srcOrd="9" destOrd="0" presId="urn:microsoft.com/office/officeart/2005/8/layout/list1"/>
    <dgm:cxn modelId="{899CE31C-F6AE-4C5F-828B-F814A2CFA057}" type="presParOf" srcId="{6BDE48F4-F41E-3B41-9FF6-ACD11D3C9021}" destId="{ACEDD34E-F18F-7D45-AA7F-6FF293130D4E}" srcOrd="10" destOrd="0" presId="urn:microsoft.com/office/officeart/2005/8/layout/list1"/>
    <dgm:cxn modelId="{676E710D-1A4E-4BB2-BCEB-E6EE7F43880B}" type="presParOf" srcId="{6BDE48F4-F41E-3B41-9FF6-ACD11D3C9021}" destId="{87308F7E-0CCC-834F-90C9-D71FBE3C2A38}" srcOrd="11" destOrd="0" presId="urn:microsoft.com/office/officeart/2005/8/layout/list1"/>
    <dgm:cxn modelId="{D90858DB-FB44-4C2D-8CE7-5EDC8C445486}" type="presParOf" srcId="{6BDE48F4-F41E-3B41-9FF6-ACD11D3C9021}" destId="{0637BD68-B934-3745-869A-84E6764CBDCD}" srcOrd="12" destOrd="0" presId="urn:microsoft.com/office/officeart/2005/8/layout/list1"/>
    <dgm:cxn modelId="{7DCBFF2D-D593-40C4-BC96-51EEC1A862D5}" type="presParOf" srcId="{0637BD68-B934-3745-869A-84E6764CBDCD}" destId="{6C2291CB-BFD9-EC4D-BB2F-B6E72BDEA5BD}" srcOrd="0" destOrd="0" presId="urn:microsoft.com/office/officeart/2005/8/layout/list1"/>
    <dgm:cxn modelId="{8FD18E85-4F8E-4C6B-88BA-8B22A8E38B17}" type="presParOf" srcId="{0637BD68-B934-3745-869A-84E6764CBDCD}" destId="{5EB36204-9667-0E4A-8065-26FA9D939CE6}" srcOrd="1" destOrd="0" presId="urn:microsoft.com/office/officeart/2005/8/layout/list1"/>
    <dgm:cxn modelId="{6EA0A543-F1E3-49DE-B04D-FC9C641AD200}" type="presParOf" srcId="{6BDE48F4-F41E-3B41-9FF6-ACD11D3C9021}" destId="{F5044C68-5E87-BF4E-8FC3-674903B5BDE8}" srcOrd="13" destOrd="0" presId="urn:microsoft.com/office/officeart/2005/8/layout/list1"/>
    <dgm:cxn modelId="{1497111D-FF02-49D9-BE70-793C89EBB6E7}" type="presParOf" srcId="{6BDE48F4-F41E-3B41-9FF6-ACD11D3C9021}" destId="{61982689-01EE-C54F-856C-30C810BEBBC2}" srcOrd="14" destOrd="0" presId="urn:microsoft.com/office/officeart/2005/8/layout/list1"/>
    <dgm:cxn modelId="{C350CDC4-32DC-400C-A12D-77B91450F744}" type="presParOf" srcId="{6BDE48F4-F41E-3B41-9FF6-ACD11D3C9021}" destId="{30EB7974-6ADE-8F48-AD76-64D0DDD83612}" srcOrd="15" destOrd="0" presId="urn:microsoft.com/office/officeart/2005/8/layout/list1"/>
    <dgm:cxn modelId="{B171330F-1E88-463B-B6E5-536A81405E39}" type="presParOf" srcId="{6BDE48F4-F41E-3B41-9FF6-ACD11D3C9021}" destId="{1BFDA11E-D08E-A24A-B3BF-3BE5E8A638A6}" srcOrd="16" destOrd="0" presId="urn:microsoft.com/office/officeart/2005/8/layout/list1"/>
    <dgm:cxn modelId="{FE1561D2-A5CB-4605-9685-0F00D39F69A8}" type="presParOf" srcId="{1BFDA11E-D08E-A24A-B3BF-3BE5E8A638A6}" destId="{1295C072-4CC4-FC4C-A7D3-D4E1E950EE89}" srcOrd="0" destOrd="0" presId="urn:microsoft.com/office/officeart/2005/8/layout/list1"/>
    <dgm:cxn modelId="{0D13F411-0E8E-4BAE-929D-3784C5409E17}" type="presParOf" srcId="{1BFDA11E-D08E-A24A-B3BF-3BE5E8A638A6}" destId="{751C9961-8205-0C40-8DE3-4111C57CA78F}" srcOrd="1" destOrd="0" presId="urn:microsoft.com/office/officeart/2005/8/layout/list1"/>
    <dgm:cxn modelId="{92E0BA6E-F50F-4CB7-9F21-96BA9E0E3B7B}" type="presParOf" srcId="{6BDE48F4-F41E-3B41-9FF6-ACD11D3C9021}" destId="{C99C5BBA-C509-E547-9C33-B726B76BD13A}" srcOrd="17" destOrd="0" presId="urn:microsoft.com/office/officeart/2005/8/layout/list1"/>
    <dgm:cxn modelId="{4871DA53-0C17-4175-9C9B-B416DD17F6FA}" type="presParOf" srcId="{6BDE48F4-F41E-3B41-9FF6-ACD11D3C9021}" destId="{4B4812A8-E5EF-6C45-A2A2-8D96C25489D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EC267-0CD4-2540-9B6A-5F554D7B713E}">
      <dsp:nvSpPr>
        <dsp:cNvPr id="0" name=""/>
        <dsp:cNvSpPr/>
      </dsp:nvSpPr>
      <dsp:spPr>
        <a:xfrm>
          <a:off x="0" y="298307"/>
          <a:ext cx="10180320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106" tIns="333248" rIns="79010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https://youtu.be/eqLFcrZXwL8</a:t>
          </a:r>
        </a:p>
      </dsp:txBody>
      <dsp:txXfrm>
        <a:off x="0" y="298307"/>
        <a:ext cx="10180320" cy="718200"/>
      </dsp:txXfrm>
    </dsp:sp>
    <dsp:sp modelId="{E7568760-13AD-AB4B-9167-3CD1709D990D}">
      <dsp:nvSpPr>
        <dsp:cNvPr id="0" name=""/>
        <dsp:cNvSpPr/>
      </dsp:nvSpPr>
      <dsp:spPr>
        <a:xfrm>
          <a:off x="509016" y="62147"/>
          <a:ext cx="7126224" cy="47232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54" tIns="0" rIns="26935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How to Join LPU </a:t>
          </a:r>
          <a:r>
            <a:rPr lang="en-US" sz="1800" b="1" kern="1200" dirty="0" err="1"/>
            <a:t>MyClass</a:t>
          </a:r>
          <a:r>
            <a:rPr lang="en-US" sz="1800" b="1" kern="1200" dirty="0"/>
            <a:t> </a:t>
          </a:r>
        </a:p>
      </dsp:txBody>
      <dsp:txXfrm>
        <a:off x="532073" y="85204"/>
        <a:ext cx="7080110" cy="426206"/>
      </dsp:txXfrm>
    </dsp:sp>
    <dsp:sp modelId="{B4D8D749-A60E-9546-BA6A-09FA4F7C3AC7}">
      <dsp:nvSpPr>
        <dsp:cNvPr id="0" name=""/>
        <dsp:cNvSpPr/>
      </dsp:nvSpPr>
      <dsp:spPr>
        <a:xfrm>
          <a:off x="0" y="1339067"/>
          <a:ext cx="10180320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106" tIns="333248" rIns="79010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https://youtu.be/0Uzaujrv9tY</a:t>
          </a:r>
        </a:p>
      </dsp:txBody>
      <dsp:txXfrm>
        <a:off x="0" y="1339067"/>
        <a:ext cx="10180320" cy="718200"/>
      </dsp:txXfrm>
    </dsp:sp>
    <dsp:sp modelId="{4D84BAC6-0BDB-6849-9E99-D907AE36E5E8}">
      <dsp:nvSpPr>
        <dsp:cNvPr id="0" name=""/>
        <dsp:cNvSpPr/>
      </dsp:nvSpPr>
      <dsp:spPr>
        <a:xfrm>
          <a:off x="509016" y="1102907"/>
          <a:ext cx="7126224" cy="47232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54" tIns="0" rIns="26935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How to Interact with your Teacher </a:t>
          </a:r>
        </a:p>
      </dsp:txBody>
      <dsp:txXfrm>
        <a:off x="532073" y="1125964"/>
        <a:ext cx="7080110" cy="426206"/>
      </dsp:txXfrm>
    </dsp:sp>
    <dsp:sp modelId="{ACEDD34E-F18F-7D45-AA7F-6FF293130D4E}">
      <dsp:nvSpPr>
        <dsp:cNvPr id="0" name=""/>
        <dsp:cNvSpPr/>
      </dsp:nvSpPr>
      <dsp:spPr>
        <a:xfrm>
          <a:off x="0" y="2379827"/>
          <a:ext cx="10180320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106" tIns="333248" rIns="79010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https://youtu.be/YS_Pewxus0Q</a:t>
          </a:r>
        </a:p>
      </dsp:txBody>
      <dsp:txXfrm>
        <a:off x="0" y="2379827"/>
        <a:ext cx="10180320" cy="718200"/>
      </dsp:txXfrm>
    </dsp:sp>
    <dsp:sp modelId="{0010D3D9-C756-5C47-82E5-1D0505D6010A}">
      <dsp:nvSpPr>
        <dsp:cNvPr id="0" name=""/>
        <dsp:cNvSpPr/>
      </dsp:nvSpPr>
      <dsp:spPr>
        <a:xfrm>
          <a:off x="509016" y="2143667"/>
          <a:ext cx="7126224" cy="47232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54" tIns="0" rIns="26935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How to Use Presenter Tools</a:t>
          </a:r>
        </a:p>
      </dsp:txBody>
      <dsp:txXfrm>
        <a:off x="532073" y="2166724"/>
        <a:ext cx="7080110" cy="426206"/>
      </dsp:txXfrm>
    </dsp:sp>
    <dsp:sp modelId="{61982689-01EE-C54F-856C-30C810BEBBC2}">
      <dsp:nvSpPr>
        <dsp:cNvPr id="0" name=""/>
        <dsp:cNvSpPr/>
      </dsp:nvSpPr>
      <dsp:spPr>
        <a:xfrm>
          <a:off x="0" y="3420588"/>
          <a:ext cx="10180320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106" tIns="333248" rIns="79010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https://youtu.be/1FETOw0ujsM</a:t>
          </a:r>
        </a:p>
      </dsp:txBody>
      <dsp:txXfrm>
        <a:off x="0" y="3420588"/>
        <a:ext cx="10180320" cy="718200"/>
      </dsp:txXfrm>
    </dsp:sp>
    <dsp:sp modelId="{5EB36204-9667-0E4A-8065-26FA9D939CE6}">
      <dsp:nvSpPr>
        <dsp:cNvPr id="0" name=""/>
        <dsp:cNvSpPr/>
      </dsp:nvSpPr>
      <dsp:spPr>
        <a:xfrm>
          <a:off x="509016" y="3184428"/>
          <a:ext cx="7126224" cy="47232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54" tIns="0" rIns="26935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Giving Mobile Version Chrome Browser permission in Android phones</a:t>
          </a:r>
        </a:p>
      </dsp:txBody>
      <dsp:txXfrm>
        <a:off x="532073" y="3207485"/>
        <a:ext cx="7080110" cy="426206"/>
      </dsp:txXfrm>
    </dsp:sp>
    <dsp:sp modelId="{4B4812A8-E5EF-6C45-A2A2-8D96C25489D7}">
      <dsp:nvSpPr>
        <dsp:cNvPr id="0" name=""/>
        <dsp:cNvSpPr/>
      </dsp:nvSpPr>
      <dsp:spPr>
        <a:xfrm>
          <a:off x="0" y="4461348"/>
          <a:ext cx="10180320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106" tIns="333248" rIns="79010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https://www.youtube.com/watch?v=YigXOEZrdCo</a:t>
          </a:r>
        </a:p>
      </dsp:txBody>
      <dsp:txXfrm>
        <a:off x="0" y="4461348"/>
        <a:ext cx="10180320" cy="718200"/>
      </dsp:txXfrm>
    </dsp:sp>
    <dsp:sp modelId="{751C9961-8205-0C40-8DE3-4111C57CA78F}">
      <dsp:nvSpPr>
        <dsp:cNvPr id="0" name=""/>
        <dsp:cNvSpPr/>
      </dsp:nvSpPr>
      <dsp:spPr>
        <a:xfrm>
          <a:off x="509016" y="4225188"/>
          <a:ext cx="7126224" cy="47232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54" tIns="0" rIns="26935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How to end </a:t>
          </a:r>
          <a:r>
            <a:rPr lang="en-US" sz="1800" b="1" kern="1200" dirty="0" err="1"/>
            <a:t>myclass</a:t>
          </a:r>
          <a:r>
            <a:rPr lang="en-US" sz="1800" b="1" kern="1200" dirty="0"/>
            <a:t> with proper feedback</a:t>
          </a:r>
        </a:p>
      </dsp:txBody>
      <dsp:txXfrm>
        <a:off x="532073" y="4248245"/>
        <a:ext cx="7080110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8D0B9-B47A-475B-AD02-6AD21C738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7D083-E92F-47BA-B9B1-2DAF1E5275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871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21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BBCE4-10A9-46E3-8F45-06DF144B7A1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826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BBCE4-10A9-46E3-8F45-06DF144B7A17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29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BBCE4-10A9-46E3-8F45-06DF144B7A17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470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BBCE4-10A9-46E3-8F45-06DF144B7A17}" type="slidenum">
              <a:rPr lang="en-IN" smtClean="0"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957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BBCE4-10A9-46E3-8F45-06DF144B7A17}" type="slidenum">
              <a:rPr lang="en-IN" smtClean="0"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704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B98B-B0F7-9A59-D9E7-314785CC5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F5568-FE88-39C4-1DD8-3D3ECC06B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F2371-8DD2-F747-A983-A418C09FA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56004-F54E-6FDD-A7C3-4D9A5FF0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3ECCB-188C-998B-AB39-21726C38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424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6E0F-EDB6-163F-02B9-84581F06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56210-A6CA-7626-7270-39C7D8009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6D382-BFEC-4EA7-7B2F-20F9C576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1C2E4-766C-D77F-8A07-357631F9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FA5C0-487D-89C7-BD44-D2E6BCE6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732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FB1C5-D670-EA97-B21B-F1A197B3B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5134A-8A55-F5ED-FB1E-54F00825D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3B8E3-7D8A-39AA-B725-A797B87F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C8E1E-CEE0-03D9-2A4C-38A2580B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ABCE3-1D2C-F3BF-FF5E-63C7957E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647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9"/>
          <p:cNvSpPr txBox="1">
            <a:spLocks noGrp="1"/>
          </p:cNvSpPr>
          <p:nvPr>
            <p:ph type="ctrTitle"/>
          </p:nvPr>
        </p:nvSpPr>
        <p:spPr>
          <a:xfrm>
            <a:off x="1435100" y="2484800"/>
            <a:ext cx="6616800" cy="1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12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5866-B11A-112C-3318-CB1B7334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52C79-1781-A54E-836B-C3BFF4412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4D0A5-D7E3-6347-17D9-B6A9A1A8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3E4FE-0F18-82A1-E34C-15F61800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8EFE-52F3-26FE-591C-37472519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928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A681-2C41-4FF0-79D7-9EA2847B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925FD-9C23-E42D-B5E4-19985EC28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1350B-94DC-2F0C-35B8-3F40386B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9A566-83AA-EBAD-B851-83C1960C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74911-267B-EAA7-CA88-EC087E9F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091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CC452-ACEA-1CD5-DEFC-F8178102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3ED7-5409-DF7F-C529-E916CF851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DB369-34A6-1532-99B2-744E927AE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9B8FE-9348-1DBF-747E-D3659FF3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156B4-5148-62A8-89E3-3D51B0A8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C8C74-9710-C448-2DBE-41EA1EAE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789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ED99-F5C9-A7DC-EFEE-BD56D403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EF3E5-5501-0D27-B29F-2A2AC677E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34DF8-4147-7B63-A8F5-733E83F13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56109-DD9D-3F4C-225A-4F851C9F8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87061-AE6F-BB5F-8DC5-8CA8944DE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3F5897-3A70-1E62-390F-E76BB31E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269A9-9955-508E-D85B-8A8C7437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F8C4-844F-37B0-1E97-80035C41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21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DA4E-1C34-6204-5975-836CEE0B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613AD5-250A-7E64-90DB-451AA392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3945F-C1D1-71B4-42E8-5675FB5B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56D9D-870B-201B-6792-61A86F70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006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250CF6-ABA2-77ED-B49B-0C0D58EB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9C538-A715-D065-FDCC-89037E3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629A-5324-0737-7466-4C1F75D5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0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A2C0-CAAA-99D8-8A33-75D76976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F810A-B09C-A1DF-14C3-085AAB89D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771ED-F09F-D292-A945-CD91E7041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85E94-0CD3-1915-B475-03B26B6A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677AE-7FC2-C490-AB0D-175DC6FB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0F9E6-F902-E384-4691-56D5DF80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96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CF8E-C4FF-3463-288B-8236696A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33FC40-951F-D38F-1B3C-36E1DC5DA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4C9FE-3EEE-A317-55FD-7998327B4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0797E-7A64-9E63-CB71-2B9C5A54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C0A12-AE31-3D75-AC55-D6585FBC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93E58-2395-8D1F-3F9B-9A22643A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5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84C4C-E2AC-76E4-B4A5-7A50EE75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BFD86-3BAE-B62E-C2E2-183E4C0C5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97660-874C-A12F-F591-57F5093C9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1246C-E57C-4AE6-A729-B391409BDD9F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DBAC-7E24-6ED6-687F-476F2B0AC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72DF7-3EC4-F533-8796-7C8C2E5B5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04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sv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5.xml"/><Relationship Id="rId9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35100" y="2484800"/>
            <a:ext cx="6616800" cy="188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/>
              <a:t> </a:t>
            </a:r>
            <a:endParaRPr/>
          </a:p>
        </p:txBody>
      </p:sp>
      <p:pic>
        <p:nvPicPr>
          <p:cNvPr id="70" name="Google Shape;70;p1" descr="A picture containing outdoor, way, road, highwa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9447"/>
            <a:ext cx="12192000" cy="56797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Google Shape;280;p9">
            <a:extLst>
              <a:ext uri="{FF2B5EF4-FFF2-40B4-BE49-F238E27FC236}">
                <a16:creationId xmlns:a16="http://schemas.microsoft.com/office/drawing/2014/main" id="{27B921D5-0963-8B4E-AE11-24FB6CCD1B64}"/>
              </a:ext>
            </a:extLst>
          </p:cNvPr>
          <p:cNvSpPr txBox="1"/>
          <p:nvPr/>
        </p:nvSpPr>
        <p:spPr>
          <a:xfrm>
            <a:off x="0" y="1208824"/>
            <a:ext cx="4508938" cy="73862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MY CLASS INTERFACE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BDD0B6-EC77-1A52-77EC-E19747C8F9C8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ABD968-CD3F-65CB-026A-76E55AF7A74B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42472C-D798-9D95-27D5-7F5974FE7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5469FE-BF19-40F5-6407-662403B26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98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768CC-4F4D-4BD5-8AFB-041C5F80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998AB32-BA08-42D5-ABC0-8219FF5C8B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519723 h 6858000"/>
              <a:gd name="connsiteX3" fmla="*/ 12174527 w 12192000"/>
              <a:gd name="connsiteY3" fmla="*/ 1502250 h 6858000"/>
              <a:gd name="connsiteX4" fmla="*/ 4210782 w 12192000"/>
              <a:gd name="connsiteY4" fmla="*/ 1502250 h 6858000"/>
              <a:gd name="connsiteX5" fmla="*/ 4193309 w 12192000"/>
              <a:gd name="connsiteY5" fmla="*/ 1519723 h 6858000"/>
              <a:gd name="connsiteX6" fmla="*/ 4193309 w 12192000"/>
              <a:gd name="connsiteY6" fmla="*/ 6023109 h 6858000"/>
              <a:gd name="connsiteX7" fmla="*/ 4210782 w 12192000"/>
              <a:gd name="connsiteY7" fmla="*/ 6040582 h 6858000"/>
              <a:gd name="connsiteX8" fmla="*/ 12174527 w 12192000"/>
              <a:gd name="connsiteY8" fmla="*/ 6040582 h 6858000"/>
              <a:gd name="connsiteX9" fmla="*/ 12192000 w 12192000"/>
              <a:gd name="connsiteY9" fmla="*/ 6023109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519723"/>
                </a:lnTo>
                <a:cubicBezTo>
                  <a:pt x="12192000" y="1510073"/>
                  <a:pt x="12184177" y="1502250"/>
                  <a:pt x="12174527" y="1502250"/>
                </a:cubicBezTo>
                <a:lnTo>
                  <a:pt x="4210782" y="1502250"/>
                </a:lnTo>
                <a:cubicBezTo>
                  <a:pt x="4201132" y="1502250"/>
                  <a:pt x="4193309" y="1510073"/>
                  <a:pt x="4193309" y="1519723"/>
                </a:cubicBezTo>
                <a:lnTo>
                  <a:pt x="4193309" y="6023109"/>
                </a:lnTo>
                <a:cubicBezTo>
                  <a:pt x="4193309" y="6032759"/>
                  <a:pt x="4201132" y="6040582"/>
                  <a:pt x="4210782" y="6040582"/>
                </a:cubicBezTo>
                <a:lnTo>
                  <a:pt x="12174527" y="6040582"/>
                </a:lnTo>
                <a:cubicBezTo>
                  <a:pt x="12184177" y="6040582"/>
                  <a:pt x="12192000" y="6032759"/>
                  <a:pt x="12192000" y="6023109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AC410-678B-402D-B9F1-92E6A145FD43}"/>
              </a:ext>
            </a:extLst>
          </p:cNvPr>
          <p:cNvSpPr txBox="1"/>
          <p:nvPr/>
        </p:nvSpPr>
        <p:spPr>
          <a:xfrm>
            <a:off x="4287521" y="1069308"/>
            <a:ext cx="738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Area to view uploaded ppt by the teacher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20E82FC5-CD92-4D0A-AE39-DA55D0308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06A2E7E7-B95C-46A8-9652-9FA2FDC91B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768CC-4F4D-4BD5-8AFB-041C5F80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7FA1AC-FD1F-4B8F-B51F-7EB9914A98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092881 w 12192000"/>
              <a:gd name="connsiteY3" fmla="*/ 6858000 h 6858000"/>
              <a:gd name="connsiteX4" fmla="*/ 4165600 w 12192000"/>
              <a:gd name="connsiteY4" fmla="*/ 6785281 h 6858000"/>
              <a:gd name="connsiteX5" fmla="*/ 4165600 w 12192000"/>
              <a:gd name="connsiteY5" fmla="*/ 589955 h 6858000"/>
              <a:gd name="connsiteX6" fmla="*/ 4092881 w 12192000"/>
              <a:gd name="connsiteY6" fmla="*/ 517236 h 6858000"/>
              <a:gd name="connsiteX7" fmla="*/ 1807069 w 12192000"/>
              <a:gd name="connsiteY7" fmla="*/ 517236 h 6858000"/>
              <a:gd name="connsiteX8" fmla="*/ 1734350 w 12192000"/>
              <a:gd name="connsiteY8" fmla="*/ 589955 h 6858000"/>
              <a:gd name="connsiteX9" fmla="*/ 1734350 w 12192000"/>
              <a:gd name="connsiteY9" fmla="*/ 6785281 h 6858000"/>
              <a:gd name="connsiteX10" fmla="*/ 1807069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092881" y="6858000"/>
                </a:lnTo>
                <a:cubicBezTo>
                  <a:pt x="4133043" y="6858000"/>
                  <a:pt x="4165600" y="6825443"/>
                  <a:pt x="4165600" y="6785281"/>
                </a:cubicBezTo>
                <a:lnTo>
                  <a:pt x="4165600" y="589955"/>
                </a:lnTo>
                <a:cubicBezTo>
                  <a:pt x="4165600" y="549793"/>
                  <a:pt x="4133043" y="517236"/>
                  <a:pt x="4092881" y="517236"/>
                </a:cubicBezTo>
                <a:lnTo>
                  <a:pt x="1807069" y="517236"/>
                </a:lnTo>
                <a:cubicBezTo>
                  <a:pt x="1766907" y="517236"/>
                  <a:pt x="1734350" y="549793"/>
                  <a:pt x="1734350" y="589955"/>
                </a:cubicBezTo>
                <a:lnTo>
                  <a:pt x="1734350" y="6785281"/>
                </a:lnTo>
                <a:cubicBezTo>
                  <a:pt x="1734350" y="6825443"/>
                  <a:pt x="1766907" y="6858000"/>
                  <a:pt x="1807069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51F31-63CC-46AF-B74C-E9500EEFCC82}"/>
              </a:ext>
            </a:extLst>
          </p:cNvPr>
          <p:cNvSpPr txBox="1"/>
          <p:nvPr/>
        </p:nvSpPr>
        <p:spPr>
          <a:xfrm>
            <a:off x="4165601" y="784828"/>
            <a:ext cx="5476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Public chat area to communicate with either faculty member or classmates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1B8284FD-8F31-4B0A-B6FE-03D50CF25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34627F93-FB32-4DC1-9EFC-63300FF061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37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768CC-4F4D-4BD5-8AFB-041C5F80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A1102C7-5871-45A5-B33E-C017273AB3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770245 h 6858000"/>
              <a:gd name="connsiteX1" fmla="*/ 87755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657918 w 12192000"/>
              <a:gd name="connsiteY6" fmla="*/ 6858000 h 6858000"/>
              <a:gd name="connsiteX7" fmla="*/ 1745673 w 12192000"/>
              <a:gd name="connsiteY7" fmla="*/ 6770245 h 6858000"/>
              <a:gd name="connsiteX8" fmla="*/ 1745673 w 12192000"/>
              <a:gd name="connsiteY8" fmla="*/ 1565573 h 6858000"/>
              <a:gd name="connsiteX9" fmla="*/ 1657918 w 12192000"/>
              <a:gd name="connsiteY9" fmla="*/ 1477818 h 6858000"/>
              <a:gd name="connsiteX10" fmla="*/ 87755 w 12192000"/>
              <a:gd name="connsiteY10" fmla="*/ 1477818 h 6858000"/>
              <a:gd name="connsiteX11" fmla="*/ 0 w 12192000"/>
              <a:gd name="connsiteY11" fmla="*/ 15655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6770245"/>
                </a:moveTo>
                <a:cubicBezTo>
                  <a:pt x="0" y="6818711"/>
                  <a:pt x="39289" y="6858000"/>
                  <a:pt x="87755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657918" y="6858000"/>
                </a:lnTo>
                <a:cubicBezTo>
                  <a:pt x="1706384" y="6858000"/>
                  <a:pt x="1745673" y="6818711"/>
                  <a:pt x="1745673" y="6770245"/>
                </a:cubicBezTo>
                <a:lnTo>
                  <a:pt x="1745673" y="1565573"/>
                </a:lnTo>
                <a:cubicBezTo>
                  <a:pt x="1745673" y="1517107"/>
                  <a:pt x="1706384" y="1477818"/>
                  <a:pt x="1657918" y="1477818"/>
                </a:cubicBezTo>
                <a:lnTo>
                  <a:pt x="87755" y="1477818"/>
                </a:lnTo>
                <a:cubicBezTo>
                  <a:pt x="39289" y="1477818"/>
                  <a:pt x="0" y="1517107"/>
                  <a:pt x="0" y="1565573"/>
                </a:cubicBezTo>
                <a:close/>
              </a:path>
            </a:pathLst>
          </a:cu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BC18A-C686-43A4-A73C-AE260E910CAE}"/>
              </a:ext>
            </a:extLst>
          </p:cNvPr>
          <p:cNvSpPr txBox="1"/>
          <p:nvPr/>
        </p:nvSpPr>
        <p:spPr>
          <a:xfrm>
            <a:off x="1778001" y="2828835"/>
            <a:ext cx="2357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 of participants of class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4CFE7BA2-F921-431C-B254-E793BFF44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8A0C8071-26B2-4585-BDCE-BDDC67E9A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2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768CC-4F4D-4BD5-8AFB-041C5F80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211738E-C3E9-4ABF-8B4A-3A457FCF74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6774101 h 6858000"/>
              <a:gd name="connsiteX1" fmla="*/ 12192000 w 12192000"/>
              <a:gd name="connsiteY1" fmla="*/ 6858000 h 6858000"/>
              <a:gd name="connsiteX2" fmla="*/ 12108101 w 12192000"/>
              <a:gd name="connsiteY2" fmla="*/ 6858000 h 6858000"/>
              <a:gd name="connsiteX3" fmla="*/ 12192000 w 12192000"/>
              <a:gd name="connsiteY3" fmla="*/ 677410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438517 h 6858000"/>
              <a:gd name="connsiteX7" fmla="*/ 12108101 w 12192000"/>
              <a:gd name="connsiteY7" fmla="*/ 6354618 h 6858000"/>
              <a:gd name="connsiteX8" fmla="*/ 4258735 w 12192000"/>
              <a:gd name="connsiteY8" fmla="*/ 6354618 h 6858000"/>
              <a:gd name="connsiteX9" fmla="*/ 4174836 w 12192000"/>
              <a:gd name="connsiteY9" fmla="*/ 6438517 h 6858000"/>
              <a:gd name="connsiteX10" fmla="*/ 4174836 w 12192000"/>
              <a:gd name="connsiteY10" fmla="*/ 6774101 h 6858000"/>
              <a:gd name="connsiteX11" fmla="*/ 4258735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12192000" y="6774101"/>
                </a:moveTo>
                <a:lnTo>
                  <a:pt x="12192000" y="6858000"/>
                </a:lnTo>
                <a:lnTo>
                  <a:pt x="12108101" y="6858000"/>
                </a:lnTo>
                <a:cubicBezTo>
                  <a:pt x="12154437" y="6858000"/>
                  <a:pt x="12192000" y="6820437"/>
                  <a:pt x="12192000" y="67741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438517"/>
                </a:lnTo>
                <a:cubicBezTo>
                  <a:pt x="12192000" y="6392181"/>
                  <a:pt x="12154437" y="6354618"/>
                  <a:pt x="12108101" y="6354618"/>
                </a:cubicBezTo>
                <a:lnTo>
                  <a:pt x="4258735" y="6354618"/>
                </a:lnTo>
                <a:cubicBezTo>
                  <a:pt x="4212399" y="6354618"/>
                  <a:pt x="4174836" y="6392181"/>
                  <a:pt x="4174836" y="6438517"/>
                </a:cubicBezTo>
                <a:lnTo>
                  <a:pt x="4174836" y="6774101"/>
                </a:lnTo>
                <a:cubicBezTo>
                  <a:pt x="4174836" y="6820437"/>
                  <a:pt x="4212399" y="6858000"/>
                  <a:pt x="4258735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CFE7C-D962-4F41-BBE8-CF0E8AF2A504}"/>
              </a:ext>
            </a:extLst>
          </p:cNvPr>
          <p:cNvSpPr txBox="1"/>
          <p:nvPr/>
        </p:nvSpPr>
        <p:spPr>
          <a:xfrm>
            <a:off x="4531361" y="5946108"/>
            <a:ext cx="722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Buttons to raise hand and to control audio and video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0E1028C4-D5BF-4170-AE6C-F59AAEDBFB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95503EB4-6FEF-4C14-AFD9-0BA48AA2EE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3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bble sheet test paper and pencil">
            <a:extLst>
              <a:ext uri="{FF2B5EF4-FFF2-40B4-BE49-F238E27FC236}">
                <a16:creationId xmlns:a16="http://schemas.microsoft.com/office/drawing/2014/main" id="{9052B8AE-933E-4986-BC44-1283E59B1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564BE-3640-4F02-94E0-9620E6BB566E}"/>
              </a:ext>
            </a:extLst>
          </p:cNvPr>
          <p:cNvSpPr txBox="1"/>
          <p:nvPr/>
        </p:nvSpPr>
        <p:spPr>
          <a:xfrm>
            <a:off x="609738" y="2997619"/>
            <a:ext cx="2748318" cy="1223399"/>
          </a:xfrm>
          <a:prstGeom prst="rect">
            <a:avLst/>
          </a:prstGeom>
          <a:solidFill>
            <a:srgbClr val="E67622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Quiz</a:t>
            </a:r>
          </a:p>
        </p:txBody>
      </p:sp>
      <p:pic>
        <p:nvPicPr>
          <p:cNvPr id="6" name="Graphic 5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6D4AEF8D-DE24-4058-A3CF-E7F8B52B7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F2C3EE57-7700-473F-ACFC-72F0A581E6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79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A8CF0-0F9A-4264-B8D8-062A55E4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A826D-1E44-40FE-AC8E-4E0FCFC18A4A}"/>
              </a:ext>
            </a:extLst>
          </p:cNvPr>
          <p:cNvSpPr/>
          <p:nvPr/>
        </p:nvSpPr>
        <p:spPr>
          <a:xfrm>
            <a:off x="104171" y="57874"/>
            <a:ext cx="2685327" cy="50928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Student Interface</a:t>
            </a:r>
          </a:p>
        </p:txBody>
      </p:sp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62BECB36-1E43-45B8-AF10-E7D211C41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C1715140-BE58-4872-88AA-2573C85FCE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3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A8CF0-0F9A-4264-B8D8-062A55E4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B6B8D0-1C9B-4662-8CDE-D00D37E32C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66849 h 6858000"/>
              <a:gd name="connsiteX3" fmla="*/ 12184208 w 12192000"/>
              <a:gd name="connsiteY3" fmla="*/ 1328255 h 6858000"/>
              <a:gd name="connsiteX4" fmla="*/ 12092836 w 12192000"/>
              <a:gd name="connsiteY4" fmla="*/ 1267689 h 6858000"/>
              <a:gd name="connsiteX5" fmla="*/ 3351652 w 12192000"/>
              <a:gd name="connsiteY5" fmla="*/ 1267689 h 6858000"/>
              <a:gd name="connsiteX6" fmla="*/ 3252487 w 12192000"/>
              <a:gd name="connsiteY6" fmla="*/ 1366854 h 6858000"/>
              <a:gd name="connsiteX7" fmla="*/ 3252487 w 12192000"/>
              <a:gd name="connsiteY7" fmla="*/ 6174313 h 6858000"/>
              <a:gd name="connsiteX8" fmla="*/ 3351652 w 12192000"/>
              <a:gd name="connsiteY8" fmla="*/ 6273478 h 6858000"/>
              <a:gd name="connsiteX9" fmla="*/ 12092836 w 12192000"/>
              <a:gd name="connsiteY9" fmla="*/ 6273478 h 6858000"/>
              <a:gd name="connsiteX10" fmla="*/ 12184208 w 12192000"/>
              <a:gd name="connsiteY10" fmla="*/ 6212913 h 6858000"/>
              <a:gd name="connsiteX11" fmla="*/ 12192000 w 12192000"/>
              <a:gd name="connsiteY11" fmla="*/ 6174319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66849"/>
                </a:lnTo>
                <a:lnTo>
                  <a:pt x="12184208" y="1328255"/>
                </a:lnTo>
                <a:cubicBezTo>
                  <a:pt x="12169154" y="1292663"/>
                  <a:pt x="12133911" y="1267689"/>
                  <a:pt x="12092836" y="1267689"/>
                </a:cubicBezTo>
                <a:lnTo>
                  <a:pt x="3351652" y="1267689"/>
                </a:lnTo>
                <a:cubicBezTo>
                  <a:pt x="3296885" y="1267689"/>
                  <a:pt x="3252487" y="1312087"/>
                  <a:pt x="3252487" y="1366854"/>
                </a:cubicBezTo>
                <a:lnTo>
                  <a:pt x="3252487" y="6174313"/>
                </a:lnTo>
                <a:cubicBezTo>
                  <a:pt x="3252487" y="6229080"/>
                  <a:pt x="3296885" y="6273478"/>
                  <a:pt x="3351652" y="6273478"/>
                </a:cubicBezTo>
                <a:lnTo>
                  <a:pt x="12092836" y="6273478"/>
                </a:lnTo>
                <a:cubicBezTo>
                  <a:pt x="12133911" y="6273478"/>
                  <a:pt x="12169154" y="6248504"/>
                  <a:pt x="12184208" y="6212913"/>
                </a:cubicBezTo>
                <a:lnTo>
                  <a:pt x="12192000" y="617431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E80EF-7A86-4592-8B36-64DF6A762FDB}"/>
              </a:ext>
            </a:extLst>
          </p:cNvPr>
          <p:cNvSpPr txBox="1"/>
          <p:nvPr/>
        </p:nvSpPr>
        <p:spPr>
          <a:xfrm>
            <a:off x="410131" y="2120735"/>
            <a:ext cx="2622436" cy="4005322"/>
          </a:xfrm>
          <a:prstGeom prst="roundRect">
            <a:avLst>
              <a:gd name="adj" fmla="val 784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Quiz questions are placed within the presentation file to be uploaded by the teacher  and responses from students are collected through polling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24043B-AF92-4E94-BA20-1D0C6A8E0212}"/>
              </a:ext>
            </a:extLst>
          </p:cNvPr>
          <p:cNvSpPr/>
          <p:nvPr/>
        </p:nvSpPr>
        <p:spPr>
          <a:xfrm>
            <a:off x="104171" y="57874"/>
            <a:ext cx="2685327" cy="50928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Student Interface</a:t>
            </a:r>
          </a:p>
        </p:txBody>
      </p:sp>
      <p:pic>
        <p:nvPicPr>
          <p:cNvPr id="6" name="Graphic 5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D8D60E6C-0901-4814-BD82-AFF443348E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CC0B6B2-1E24-48DA-858F-FFE3CC9FF3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45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A75C5-2BEE-455E-B4E1-46C9DEA7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29C05F-825F-4697-A8E5-330AAFC57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15198 w 12192000"/>
              <a:gd name="connsiteY0" fmla="*/ 554532 h 6858000"/>
              <a:gd name="connsiteX1" fmla="*/ 1433945 w 12192000"/>
              <a:gd name="connsiteY1" fmla="*/ 635785 h 6858000"/>
              <a:gd name="connsiteX2" fmla="*/ 1433945 w 12192000"/>
              <a:gd name="connsiteY2" fmla="*/ 4548620 h 6858000"/>
              <a:gd name="connsiteX3" fmla="*/ 1515198 w 12192000"/>
              <a:gd name="connsiteY3" fmla="*/ 4629873 h 6858000"/>
              <a:gd name="connsiteX4" fmla="*/ 3784692 w 12192000"/>
              <a:gd name="connsiteY4" fmla="*/ 4629873 h 6858000"/>
              <a:gd name="connsiteX5" fmla="*/ 3865945 w 12192000"/>
              <a:gd name="connsiteY5" fmla="*/ 4548620 h 6858000"/>
              <a:gd name="connsiteX6" fmla="*/ 3865945 w 12192000"/>
              <a:gd name="connsiteY6" fmla="*/ 635785 h 6858000"/>
              <a:gd name="connsiteX7" fmla="*/ 3784692 w 12192000"/>
              <a:gd name="connsiteY7" fmla="*/ 554532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515198" y="554532"/>
                </a:moveTo>
                <a:cubicBezTo>
                  <a:pt x="1470323" y="554532"/>
                  <a:pt x="1433945" y="590910"/>
                  <a:pt x="1433945" y="635785"/>
                </a:cubicBezTo>
                <a:lnTo>
                  <a:pt x="1433945" y="4548620"/>
                </a:lnTo>
                <a:cubicBezTo>
                  <a:pt x="1433945" y="4593495"/>
                  <a:pt x="1470323" y="4629873"/>
                  <a:pt x="1515198" y="4629873"/>
                </a:cubicBezTo>
                <a:lnTo>
                  <a:pt x="3784692" y="4629873"/>
                </a:lnTo>
                <a:cubicBezTo>
                  <a:pt x="3829567" y="4629873"/>
                  <a:pt x="3865945" y="4593495"/>
                  <a:pt x="3865945" y="4548620"/>
                </a:cubicBezTo>
                <a:lnTo>
                  <a:pt x="3865945" y="635785"/>
                </a:lnTo>
                <a:cubicBezTo>
                  <a:pt x="3865945" y="590910"/>
                  <a:pt x="3829567" y="554532"/>
                  <a:pt x="3784692" y="5545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F6BD20-1A1A-4827-B071-1BA8B399540C}"/>
              </a:ext>
            </a:extLst>
          </p:cNvPr>
          <p:cNvSpPr/>
          <p:nvPr/>
        </p:nvSpPr>
        <p:spPr>
          <a:xfrm>
            <a:off x="104171" y="57874"/>
            <a:ext cx="2685327" cy="50928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Teacher Interface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267D39AA-E6F9-4503-B9CA-0684DDA32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970B18A6-D682-4D3C-A7F4-193386188E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834" y="625033"/>
            <a:ext cx="2383127" cy="397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8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E8D32-AE64-4C37-A015-B8316B11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82A6517-988E-4A4A-A589-08A615DE3F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32908 h 6858000"/>
              <a:gd name="connsiteX3" fmla="*/ 12019679 w 12192000"/>
              <a:gd name="connsiteY3" fmla="*/ 1260587 h 6858000"/>
              <a:gd name="connsiteX4" fmla="*/ 3424807 w 12192000"/>
              <a:gd name="connsiteY4" fmla="*/ 1260587 h 6858000"/>
              <a:gd name="connsiteX5" fmla="*/ 3252486 w 12192000"/>
              <a:gd name="connsiteY5" fmla="*/ 1432908 h 6858000"/>
              <a:gd name="connsiteX6" fmla="*/ 3252486 w 12192000"/>
              <a:gd name="connsiteY6" fmla="*/ 6529421 h 6858000"/>
              <a:gd name="connsiteX7" fmla="*/ 3424807 w 12192000"/>
              <a:gd name="connsiteY7" fmla="*/ 6701742 h 6858000"/>
              <a:gd name="connsiteX8" fmla="*/ 12019679 w 12192000"/>
              <a:gd name="connsiteY8" fmla="*/ 6701742 h 6858000"/>
              <a:gd name="connsiteX9" fmla="*/ 12192000 w 12192000"/>
              <a:gd name="connsiteY9" fmla="*/ 6529421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432908"/>
                </a:lnTo>
                <a:cubicBezTo>
                  <a:pt x="12192000" y="1337738"/>
                  <a:pt x="12114849" y="1260587"/>
                  <a:pt x="12019679" y="1260587"/>
                </a:cubicBezTo>
                <a:lnTo>
                  <a:pt x="3424807" y="1260587"/>
                </a:lnTo>
                <a:cubicBezTo>
                  <a:pt x="3329637" y="1260587"/>
                  <a:pt x="3252486" y="1337738"/>
                  <a:pt x="3252486" y="1432908"/>
                </a:cubicBezTo>
                <a:lnTo>
                  <a:pt x="3252486" y="6529421"/>
                </a:lnTo>
                <a:cubicBezTo>
                  <a:pt x="3252486" y="6624591"/>
                  <a:pt x="3329637" y="6701742"/>
                  <a:pt x="3424807" y="6701742"/>
                </a:cubicBezTo>
                <a:lnTo>
                  <a:pt x="12019679" y="6701742"/>
                </a:lnTo>
                <a:cubicBezTo>
                  <a:pt x="12114849" y="6701742"/>
                  <a:pt x="12192000" y="6624591"/>
                  <a:pt x="12192000" y="6529421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4190A5-A628-4388-9A8C-9FA14941EAEF}"/>
              </a:ext>
            </a:extLst>
          </p:cNvPr>
          <p:cNvSpPr/>
          <p:nvPr/>
        </p:nvSpPr>
        <p:spPr>
          <a:xfrm>
            <a:off x="10197296" y="5706319"/>
            <a:ext cx="1828801" cy="9722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02EB5-71FF-4828-BCAC-681658DD5DBC}"/>
              </a:ext>
            </a:extLst>
          </p:cNvPr>
          <p:cNvSpPr txBox="1"/>
          <p:nvPr/>
        </p:nvSpPr>
        <p:spPr>
          <a:xfrm>
            <a:off x="9965108" y="5065246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Polling Options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A28D3C-C872-4389-9422-F08C8B20B344}"/>
              </a:ext>
            </a:extLst>
          </p:cNvPr>
          <p:cNvSpPr/>
          <p:nvPr/>
        </p:nvSpPr>
        <p:spPr>
          <a:xfrm>
            <a:off x="57871" y="69449"/>
            <a:ext cx="2685327" cy="50928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Student Interface</a:t>
            </a:r>
          </a:p>
        </p:txBody>
      </p:sp>
      <p:pic>
        <p:nvPicPr>
          <p:cNvPr id="10" name="Graphic 9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F847E9E1-C00B-4C2E-8C4D-567DB7CB5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807B7AD0-93B2-4DA9-BC2E-8565CF5CC8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81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7626-A23D-4352-9C95-1898ADB9C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B14CE5-0FCD-4CCF-99F0-8E3DB860AD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3752820 w 12192000"/>
              <a:gd name="connsiteY3" fmla="*/ 6858000 h 6858000"/>
              <a:gd name="connsiteX4" fmla="*/ 3865944 w 12192000"/>
              <a:gd name="connsiteY4" fmla="*/ 6744876 h 6858000"/>
              <a:gd name="connsiteX5" fmla="*/ 3865944 w 12192000"/>
              <a:gd name="connsiteY5" fmla="*/ 690806 h 6858000"/>
              <a:gd name="connsiteX6" fmla="*/ 3752820 w 12192000"/>
              <a:gd name="connsiteY6" fmla="*/ 577682 h 6858000"/>
              <a:gd name="connsiteX7" fmla="*/ 1548385 w 12192000"/>
              <a:gd name="connsiteY7" fmla="*/ 577682 h 6858000"/>
              <a:gd name="connsiteX8" fmla="*/ 1435261 w 12192000"/>
              <a:gd name="connsiteY8" fmla="*/ 690806 h 6858000"/>
              <a:gd name="connsiteX9" fmla="*/ 1435261 w 12192000"/>
              <a:gd name="connsiteY9" fmla="*/ 6744876 h 6858000"/>
              <a:gd name="connsiteX10" fmla="*/ 1548385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3752820" y="6858000"/>
                </a:lnTo>
                <a:cubicBezTo>
                  <a:pt x="3815297" y="6858000"/>
                  <a:pt x="3865944" y="6807353"/>
                  <a:pt x="3865944" y="6744876"/>
                </a:cubicBezTo>
                <a:lnTo>
                  <a:pt x="3865944" y="690806"/>
                </a:lnTo>
                <a:cubicBezTo>
                  <a:pt x="3865944" y="628329"/>
                  <a:pt x="3815297" y="577682"/>
                  <a:pt x="3752820" y="577682"/>
                </a:cubicBezTo>
                <a:lnTo>
                  <a:pt x="1548385" y="577682"/>
                </a:lnTo>
                <a:cubicBezTo>
                  <a:pt x="1485908" y="577682"/>
                  <a:pt x="1435261" y="628329"/>
                  <a:pt x="1435261" y="690806"/>
                </a:cubicBezTo>
                <a:lnTo>
                  <a:pt x="1435261" y="6744876"/>
                </a:lnTo>
                <a:cubicBezTo>
                  <a:pt x="1435261" y="6807353"/>
                  <a:pt x="1485908" y="6858000"/>
                  <a:pt x="1548385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19FC53-6AB9-4137-A862-8CC48D3B8B53}"/>
              </a:ext>
            </a:extLst>
          </p:cNvPr>
          <p:cNvSpPr/>
          <p:nvPr/>
        </p:nvSpPr>
        <p:spPr>
          <a:xfrm>
            <a:off x="88501" y="139391"/>
            <a:ext cx="2685327" cy="50928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Teacher Interface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6B20F9-C951-4A10-8411-8EE8B086A7E2}"/>
              </a:ext>
            </a:extLst>
          </p:cNvPr>
          <p:cNvSpPr txBox="1"/>
          <p:nvPr/>
        </p:nvSpPr>
        <p:spPr>
          <a:xfrm>
            <a:off x="4090879" y="949123"/>
            <a:ext cx="3073849" cy="863144"/>
          </a:xfrm>
          <a:prstGeom prst="roundRect">
            <a:avLst>
              <a:gd name="adj" fmla="val 784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Realtime Analytics of the Student Response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9A4515-B56D-45CB-AD58-40B85175E64F}"/>
              </a:ext>
            </a:extLst>
          </p:cNvPr>
          <p:cNvSpPr/>
          <p:nvPr/>
        </p:nvSpPr>
        <p:spPr>
          <a:xfrm>
            <a:off x="1539432" y="1574157"/>
            <a:ext cx="2257063" cy="1250066"/>
          </a:xfrm>
          <a:prstGeom prst="roundRect">
            <a:avLst>
              <a:gd name="adj" fmla="val 648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0ED6C7-D5CB-42EE-89B7-6DCA19CF4D4D}"/>
              </a:ext>
            </a:extLst>
          </p:cNvPr>
          <p:cNvSpPr/>
          <p:nvPr/>
        </p:nvSpPr>
        <p:spPr>
          <a:xfrm>
            <a:off x="1485900" y="3408744"/>
            <a:ext cx="2310596" cy="2042931"/>
          </a:xfrm>
          <a:prstGeom prst="roundRect">
            <a:avLst>
              <a:gd name="adj" fmla="val 405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39DDC-15AB-4CA1-AF0D-2DFFF4D21C10}"/>
              </a:ext>
            </a:extLst>
          </p:cNvPr>
          <p:cNvSpPr txBox="1"/>
          <p:nvPr/>
        </p:nvSpPr>
        <p:spPr>
          <a:xfrm>
            <a:off x="4090879" y="4330281"/>
            <a:ext cx="3978701" cy="863144"/>
          </a:xfrm>
          <a:prstGeom prst="roundRect">
            <a:avLst>
              <a:gd name="adj" fmla="val 784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Facility to track individual Student Response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CE05216-DBF3-44B7-8D45-0DA0BB8CF87C}"/>
              </a:ext>
            </a:extLst>
          </p:cNvPr>
          <p:cNvSpPr/>
          <p:nvPr/>
        </p:nvSpPr>
        <p:spPr>
          <a:xfrm>
            <a:off x="3261360" y="3992879"/>
            <a:ext cx="411480" cy="1290963"/>
          </a:xfrm>
          <a:prstGeom prst="rightBrace">
            <a:avLst>
              <a:gd name="adj1" fmla="val 37963"/>
              <a:gd name="adj2" fmla="val 5059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42C28EA-77F6-4093-B06A-B9852F10BB22}"/>
              </a:ext>
            </a:extLst>
          </p:cNvPr>
          <p:cNvSpPr/>
          <p:nvPr/>
        </p:nvSpPr>
        <p:spPr>
          <a:xfrm>
            <a:off x="3261360" y="3596640"/>
            <a:ext cx="411480" cy="280877"/>
          </a:xfrm>
          <a:prstGeom prst="rightBrace">
            <a:avLst>
              <a:gd name="adj1" fmla="val 13853"/>
              <a:gd name="adj2" fmla="val 5059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3DA0FF-B55F-4240-A8D1-65A93B8DDFD9}"/>
              </a:ext>
            </a:extLst>
          </p:cNvPr>
          <p:cNvSpPr txBox="1"/>
          <p:nvPr/>
        </p:nvSpPr>
        <p:spPr>
          <a:xfrm>
            <a:off x="4090879" y="3240621"/>
            <a:ext cx="3978701" cy="863144"/>
          </a:xfrm>
          <a:prstGeom prst="roundRect">
            <a:avLst>
              <a:gd name="adj" fmla="val 784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Student who has not responded yet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B445A-20D6-4365-8752-14ADFCFE7E1D}"/>
              </a:ext>
            </a:extLst>
          </p:cNvPr>
          <p:cNvSpPr txBox="1"/>
          <p:nvPr/>
        </p:nvSpPr>
        <p:spPr>
          <a:xfrm>
            <a:off x="4090879" y="2038783"/>
            <a:ext cx="3073849" cy="863144"/>
          </a:xfrm>
          <a:prstGeom prst="roundRect">
            <a:avLst>
              <a:gd name="adj" fmla="val 784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Poll results can be published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9A751C-7B75-4EC7-B372-F7A4286FF1D3}"/>
              </a:ext>
            </a:extLst>
          </p:cNvPr>
          <p:cNvCxnSpPr>
            <a:cxnSpLocks/>
          </p:cNvCxnSpPr>
          <p:nvPr/>
        </p:nvCxnSpPr>
        <p:spPr>
          <a:xfrm flipH="1">
            <a:off x="3796496" y="2901927"/>
            <a:ext cx="294383" cy="2368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6F5361-6D80-445E-8872-AFDD1D8A173D}"/>
              </a:ext>
            </a:extLst>
          </p:cNvPr>
          <p:cNvCxnSpPr>
            <a:cxnSpLocks/>
          </p:cNvCxnSpPr>
          <p:nvPr/>
        </p:nvCxnSpPr>
        <p:spPr>
          <a:xfrm flipH="1">
            <a:off x="3796495" y="1235463"/>
            <a:ext cx="294385" cy="338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261D07E7-6660-4E7D-B9D6-7943C6293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phic 1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F09D4002-EC17-4DF3-BE4A-AFA4B64AB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F815E-46F9-6AF0-C53A-AA313EBCA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9" b="51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B0BC328-F68B-6428-B47B-30A809C58821}"/>
              </a:ext>
            </a:extLst>
          </p:cNvPr>
          <p:cNvSpPr/>
          <p:nvPr/>
        </p:nvSpPr>
        <p:spPr>
          <a:xfrm>
            <a:off x="9483213" y="914400"/>
            <a:ext cx="1002890" cy="501445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F0A408-967A-0450-B3A5-D4DF72130674}"/>
              </a:ext>
            </a:extLst>
          </p:cNvPr>
          <p:cNvCxnSpPr/>
          <p:nvPr/>
        </p:nvCxnSpPr>
        <p:spPr>
          <a:xfrm flipH="1" flipV="1">
            <a:off x="10132142" y="1415845"/>
            <a:ext cx="353961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711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B018C-B9CC-4B8F-8CA1-357CA1874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53564ED-C49B-486E-8A21-6CDC73BC5C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218030 w 12192000"/>
              <a:gd name="connsiteY0" fmla="*/ 4935682 h 6858000"/>
              <a:gd name="connsiteX1" fmla="*/ 9133609 w 12192000"/>
              <a:gd name="connsiteY1" fmla="*/ 5020103 h 6858000"/>
              <a:gd name="connsiteX2" fmla="*/ 9133609 w 12192000"/>
              <a:gd name="connsiteY2" fmla="*/ 6160515 h 6858000"/>
              <a:gd name="connsiteX3" fmla="*/ 9218030 w 12192000"/>
              <a:gd name="connsiteY3" fmla="*/ 6244936 h 6858000"/>
              <a:gd name="connsiteX4" fmla="*/ 12107578 w 12192000"/>
              <a:gd name="connsiteY4" fmla="*/ 6244936 h 6858000"/>
              <a:gd name="connsiteX5" fmla="*/ 12191999 w 12192000"/>
              <a:gd name="connsiteY5" fmla="*/ 6160515 h 6858000"/>
              <a:gd name="connsiteX6" fmla="*/ 12191999 w 12192000"/>
              <a:gd name="connsiteY6" fmla="*/ 5020103 h 6858000"/>
              <a:gd name="connsiteX7" fmla="*/ 12107578 w 12192000"/>
              <a:gd name="connsiteY7" fmla="*/ 4935682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9218030" y="4935682"/>
                </a:moveTo>
                <a:cubicBezTo>
                  <a:pt x="9171406" y="4935682"/>
                  <a:pt x="9133609" y="4973479"/>
                  <a:pt x="9133609" y="5020103"/>
                </a:cubicBezTo>
                <a:lnTo>
                  <a:pt x="9133609" y="6160515"/>
                </a:lnTo>
                <a:cubicBezTo>
                  <a:pt x="9133609" y="6207139"/>
                  <a:pt x="9171406" y="6244936"/>
                  <a:pt x="9218030" y="6244936"/>
                </a:cubicBezTo>
                <a:lnTo>
                  <a:pt x="12107578" y="6244936"/>
                </a:lnTo>
                <a:cubicBezTo>
                  <a:pt x="12154202" y="6244936"/>
                  <a:pt x="12191999" y="6207139"/>
                  <a:pt x="12191999" y="6160515"/>
                </a:cubicBezTo>
                <a:lnTo>
                  <a:pt x="12191999" y="5020103"/>
                </a:lnTo>
                <a:cubicBezTo>
                  <a:pt x="12191999" y="4973479"/>
                  <a:pt x="12154202" y="4935682"/>
                  <a:pt x="12107578" y="493568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E312C-125F-4951-86CB-CAA19EE952D6}"/>
              </a:ext>
            </a:extLst>
          </p:cNvPr>
          <p:cNvSpPr txBox="1"/>
          <p:nvPr/>
        </p:nvSpPr>
        <p:spPr>
          <a:xfrm>
            <a:off x="9487126" y="4202800"/>
            <a:ext cx="2358510" cy="461665"/>
          </a:xfrm>
          <a:prstGeom prst="roundRect">
            <a:avLst>
              <a:gd name="adj" fmla="val 13504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Polling Options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605ED9-514D-4BD2-AAEF-3C343996CCAA}"/>
              </a:ext>
            </a:extLst>
          </p:cNvPr>
          <p:cNvSpPr/>
          <p:nvPr/>
        </p:nvSpPr>
        <p:spPr>
          <a:xfrm>
            <a:off x="57871" y="69449"/>
            <a:ext cx="2685327" cy="50928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Student Interface</a:t>
            </a:r>
          </a:p>
        </p:txBody>
      </p:sp>
      <p:pic>
        <p:nvPicPr>
          <p:cNvPr id="8" name="Graphic 7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77EFC87F-5165-4EE7-B640-0708641C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5292651B-CB57-4EBA-B407-BD0018C353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2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279C5-06C8-4AE1-BDD0-EE05B331BA0A}"/>
              </a:ext>
            </a:extLst>
          </p:cNvPr>
          <p:cNvSpPr txBox="1"/>
          <p:nvPr/>
        </p:nvSpPr>
        <p:spPr>
          <a:xfrm>
            <a:off x="1139117" y="2426241"/>
            <a:ext cx="7484621" cy="2416683"/>
          </a:xfrm>
          <a:prstGeom prst="rect">
            <a:avLst/>
          </a:prstGeom>
          <a:solidFill>
            <a:srgbClr val="E67622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all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Breakout Room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3D77A9-FCAD-2901-D949-9C37C4B55900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4CEEF-C295-3295-A712-049C390BC273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D35DF5-1639-253A-A9EA-9974DDAC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267E4D-4653-7451-4466-E892AD5C8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500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6C23B-6C3A-4E6C-86ED-7B6537C9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141FFA39-89AC-4810-A323-4F610CDA5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714D9381-DEDA-4A27-BB47-5A3AE8D44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6C23B-6C3A-4E6C-86ED-7B6537C9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B44C87C-C93A-4EF8-B46F-FAD426757E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847595 h 6858000"/>
              <a:gd name="connsiteX5" fmla="*/ 19305 w 12192000"/>
              <a:gd name="connsiteY5" fmla="*/ 1866900 h 6858000"/>
              <a:gd name="connsiteX6" fmla="*/ 1821180 w 12192000"/>
              <a:gd name="connsiteY6" fmla="*/ 1866900 h 6858000"/>
              <a:gd name="connsiteX7" fmla="*/ 1821180 w 12192000"/>
              <a:gd name="connsiteY7" fmla="*/ 3382413 h 6858000"/>
              <a:gd name="connsiteX8" fmla="*/ 1867768 w 12192000"/>
              <a:gd name="connsiteY8" fmla="*/ 3429001 h 6858000"/>
              <a:gd name="connsiteX9" fmla="*/ 3119522 w 12192000"/>
              <a:gd name="connsiteY9" fmla="*/ 3429001 h 6858000"/>
              <a:gd name="connsiteX10" fmla="*/ 3166110 w 12192000"/>
              <a:gd name="connsiteY10" fmla="*/ 3382413 h 6858000"/>
              <a:gd name="connsiteX11" fmla="*/ 3166110 w 12192000"/>
              <a:gd name="connsiteY11" fmla="*/ 1623927 h 6858000"/>
              <a:gd name="connsiteX12" fmla="*/ 3119522 w 12192000"/>
              <a:gd name="connsiteY12" fmla="*/ 1577339 h 6858000"/>
              <a:gd name="connsiteX13" fmla="*/ 2121915 w 12192000"/>
              <a:gd name="connsiteY13" fmla="*/ 1577339 h 6858000"/>
              <a:gd name="connsiteX14" fmla="*/ 1867768 w 12192000"/>
              <a:gd name="connsiteY14" fmla="*/ 1577339 h 6858000"/>
              <a:gd name="connsiteX15" fmla="*/ 19305 w 12192000"/>
              <a:gd name="connsiteY15" fmla="*/ 1577339 h 6858000"/>
              <a:gd name="connsiteX16" fmla="*/ 0 w 12192000"/>
              <a:gd name="connsiteY16" fmla="*/ 15966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47595"/>
                </a:lnTo>
                <a:cubicBezTo>
                  <a:pt x="0" y="1858257"/>
                  <a:pt x="8643" y="1866900"/>
                  <a:pt x="19305" y="1866900"/>
                </a:cubicBezTo>
                <a:lnTo>
                  <a:pt x="1821180" y="1866900"/>
                </a:lnTo>
                <a:lnTo>
                  <a:pt x="1821180" y="3382413"/>
                </a:lnTo>
                <a:cubicBezTo>
                  <a:pt x="1821180" y="3408143"/>
                  <a:pt x="1842038" y="3429001"/>
                  <a:pt x="1867768" y="3429001"/>
                </a:cubicBezTo>
                <a:lnTo>
                  <a:pt x="3119522" y="3429001"/>
                </a:lnTo>
                <a:cubicBezTo>
                  <a:pt x="3145252" y="3429001"/>
                  <a:pt x="3166110" y="3408143"/>
                  <a:pt x="3166110" y="3382413"/>
                </a:cubicBezTo>
                <a:lnTo>
                  <a:pt x="3166110" y="1623927"/>
                </a:lnTo>
                <a:cubicBezTo>
                  <a:pt x="3166110" y="1598197"/>
                  <a:pt x="3145252" y="1577339"/>
                  <a:pt x="3119522" y="1577339"/>
                </a:cubicBezTo>
                <a:lnTo>
                  <a:pt x="2121915" y="1577339"/>
                </a:lnTo>
                <a:lnTo>
                  <a:pt x="1867768" y="1577339"/>
                </a:lnTo>
                <a:lnTo>
                  <a:pt x="19305" y="1577339"/>
                </a:lnTo>
                <a:cubicBezTo>
                  <a:pt x="8643" y="1577339"/>
                  <a:pt x="0" y="1585982"/>
                  <a:pt x="0" y="1596644"/>
                </a:cubicBez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6AD7A-5DE7-4EB3-AA06-6DF695B6B517}"/>
              </a:ext>
            </a:extLst>
          </p:cNvPr>
          <p:cNvSpPr txBox="1"/>
          <p:nvPr/>
        </p:nvSpPr>
        <p:spPr>
          <a:xfrm>
            <a:off x="1759352" y="3567897"/>
            <a:ext cx="2349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Integrated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Breakout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Features for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Activity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B589B202-EBDE-4D34-955E-E7BE044A4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78B679F5-7D82-4E76-958A-258234087E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1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E219-8767-4E96-8C02-54AD6D6A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90B345FA-AC9E-40E1-8037-EB6EE182F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8EBB2A39-A4C7-4250-9D08-6E280B9810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25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E219-8767-4E96-8C02-54AD6D6A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9B9174-0811-4206-A16D-022267819940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3825434 w 12191999"/>
              <a:gd name="connsiteY0" fmla="*/ 636608 h 6858000"/>
              <a:gd name="connsiteX1" fmla="*/ 3680750 w 12191999"/>
              <a:gd name="connsiteY1" fmla="*/ 781292 h 6858000"/>
              <a:gd name="connsiteX2" fmla="*/ 3680750 w 12191999"/>
              <a:gd name="connsiteY2" fmla="*/ 3524491 h 6858000"/>
              <a:gd name="connsiteX3" fmla="*/ 3825434 w 12191999"/>
              <a:gd name="connsiteY3" fmla="*/ 3669175 h 6858000"/>
              <a:gd name="connsiteX4" fmla="*/ 8351135 w 12191999"/>
              <a:gd name="connsiteY4" fmla="*/ 3669175 h 6858000"/>
              <a:gd name="connsiteX5" fmla="*/ 8495819 w 12191999"/>
              <a:gd name="connsiteY5" fmla="*/ 3524491 h 6858000"/>
              <a:gd name="connsiteX6" fmla="*/ 8495819 w 12191999"/>
              <a:gd name="connsiteY6" fmla="*/ 781292 h 6858000"/>
              <a:gd name="connsiteX7" fmla="*/ 8351135 w 12191999"/>
              <a:gd name="connsiteY7" fmla="*/ 636608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3825434" y="636608"/>
                </a:moveTo>
                <a:cubicBezTo>
                  <a:pt x="3745527" y="636608"/>
                  <a:pt x="3680750" y="701385"/>
                  <a:pt x="3680750" y="781292"/>
                </a:cubicBezTo>
                <a:lnTo>
                  <a:pt x="3680750" y="3524491"/>
                </a:lnTo>
                <a:cubicBezTo>
                  <a:pt x="3680750" y="3604398"/>
                  <a:pt x="3745527" y="3669175"/>
                  <a:pt x="3825434" y="3669175"/>
                </a:cubicBezTo>
                <a:lnTo>
                  <a:pt x="8351135" y="3669175"/>
                </a:lnTo>
                <a:cubicBezTo>
                  <a:pt x="8431042" y="3669175"/>
                  <a:pt x="8495819" y="3604398"/>
                  <a:pt x="8495819" y="3524491"/>
                </a:cubicBezTo>
                <a:lnTo>
                  <a:pt x="8495819" y="781292"/>
                </a:lnTo>
                <a:cubicBezTo>
                  <a:pt x="8495819" y="701385"/>
                  <a:pt x="8431042" y="636608"/>
                  <a:pt x="8351135" y="63660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D46D02C0-D449-4941-99B6-44A23776F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CFD3151C-70FF-47C1-9CF1-30FB55D242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6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E219-8767-4E96-8C02-54AD6D6A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9B9174-0811-4206-A16D-022267819940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3825434 w 12191999"/>
              <a:gd name="connsiteY0" fmla="*/ 636608 h 6858000"/>
              <a:gd name="connsiteX1" fmla="*/ 3680750 w 12191999"/>
              <a:gd name="connsiteY1" fmla="*/ 781292 h 6858000"/>
              <a:gd name="connsiteX2" fmla="*/ 3680750 w 12191999"/>
              <a:gd name="connsiteY2" fmla="*/ 3524491 h 6858000"/>
              <a:gd name="connsiteX3" fmla="*/ 3825434 w 12191999"/>
              <a:gd name="connsiteY3" fmla="*/ 3669175 h 6858000"/>
              <a:gd name="connsiteX4" fmla="*/ 8351135 w 12191999"/>
              <a:gd name="connsiteY4" fmla="*/ 3669175 h 6858000"/>
              <a:gd name="connsiteX5" fmla="*/ 8495819 w 12191999"/>
              <a:gd name="connsiteY5" fmla="*/ 3524491 h 6858000"/>
              <a:gd name="connsiteX6" fmla="*/ 8495819 w 12191999"/>
              <a:gd name="connsiteY6" fmla="*/ 781292 h 6858000"/>
              <a:gd name="connsiteX7" fmla="*/ 8351135 w 12191999"/>
              <a:gd name="connsiteY7" fmla="*/ 636608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3825434" y="636608"/>
                </a:moveTo>
                <a:cubicBezTo>
                  <a:pt x="3745527" y="636608"/>
                  <a:pt x="3680750" y="701385"/>
                  <a:pt x="3680750" y="781292"/>
                </a:cubicBezTo>
                <a:lnTo>
                  <a:pt x="3680750" y="3524491"/>
                </a:lnTo>
                <a:cubicBezTo>
                  <a:pt x="3680750" y="3604398"/>
                  <a:pt x="3745527" y="3669175"/>
                  <a:pt x="3825434" y="3669175"/>
                </a:cubicBezTo>
                <a:lnTo>
                  <a:pt x="8351135" y="3669175"/>
                </a:lnTo>
                <a:cubicBezTo>
                  <a:pt x="8431042" y="3669175"/>
                  <a:pt x="8495819" y="3604398"/>
                  <a:pt x="8495819" y="3524491"/>
                </a:cubicBezTo>
                <a:lnTo>
                  <a:pt x="8495819" y="781292"/>
                </a:lnTo>
                <a:cubicBezTo>
                  <a:pt x="8495819" y="701385"/>
                  <a:pt x="8431042" y="636608"/>
                  <a:pt x="8351135" y="63660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E329A4-FD5C-40AC-9BD4-09E3F7343056}"/>
              </a:ext>
            </a:extLst>
          </p:cNvPr>
          <p:cNvSpPr/>
          <p:nvPr/>
        </p:nvSpPr>
        <p:spPr>
          <a:xfrm>
            <a:off x="3773347" y="1689904"/>
            <a:ext cx="1805649" cy="625033"/>
          </a:xfrm>
          <a:prstGeom prst="roundRect">
            <a:avLst>
              <a:gd name="adj" fmla="val 8864"/>
            </a:avLst>
          </a:prstGeom>
          <a:solidFill>
            <a:schemeClr val="tx1">
              <a:alpha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2CFC1-665B-4013-B82D-E47788FFFEDA}"/>
              </a:ext>
            </a:extLst>
          </p:cNvPr>
          <p:cNvSpPr txBox="1"/>
          <p:nvPr/>
        </p:nvSpPr>
        <p:spPr>
          <a:xfrm>
            <a:off x="347241" y="1714772"/>
            <a:ext cx="3078866" cy="1246763"/>
          </a:xfrm>
          <a:prstGeom prst="roundRect">
            <a:avLst>
              <a:gd name="adj" fmla="val 708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 has control to create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number of breakout rooms</a:t>
            </a:r>
          </a:p>
        </p:txBody>
      </p:sp>
      <p:pic>
        <p:nvPicPr>
          <p:cNvPr id="7" name="Graphic 6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A65C6C0E-5086-48ED-A1A2-A652D6D85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FBF90FAB-0B7E-4B3B-8182-2ED8B0A6C5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19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E219-8767-4E96-8C02-54AD6D6A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9B9174-0811-4206-A16D-022267819940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3825434 w 12191999"/>
              <a:gd name="connsiteY0" fmla="*/ 636608 h 6858000"/>
              <a:gd name="connsiteX1" fmla="*/ 3680750 w 12191999"/>
              <a:gd name="connsiteY1" fmla="*/ 781292 h 6858000"/>
              <a:gd name="connsiteX2" fmla="*/ 3680750 w 12191999"/>
              <a:gd name="connsiteY2" fmla="*/ 3524491 h 6858000"/>
              <a:gd name="connsiteX3" fmla="*/ 3825434 w 12191999"/>
              <a:gd name="connsiteY3" fmla="*/ 3669175 h 6858000"/>
              <a:gd name="connsiteX4" fmla="*/ 8351135 w 12191999"/>
              <a:gd name="connsiteY4" fmla="*/ 3669175 h 6858000"/>
              <a:gd name="connsiteX5" fmla="*/ 8495819 w 12191999"/>
              <a:gd name="connsiteY5" fmla="*/ 3524491 h 6858000"/>
              <a:gd name="connsiteX6" fmla="*/ 8495819 w 12191999"/>
              <a:gd name="connsiteY6" fmla="*/ 781292 h 6858000"/>
              <a:gd name="connsiteX7" fmla="*/ 8351135 w 12191999"/>
              <a:gd name="connsiteY7" fmla="*/ 636608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3825434" y="636608"/>
                </a:moveTo>
                <a:cubicBezTo>
                  <a:pt x="3745527" y="636608"/>
                  <a:pt x="3680750" y="701385"/>
                  <a:pt x="3680750" y="781292"/>
                </a:cubicBezTo>
                <a:lnTo>
                  <a:pt x="3680750" y="3524491"/>
                </a:lnTo>
                <a:cubicBezTo>
                  <a:pt x="3680750" y="3604398"/>
                  <a:pt x="3745527" y="3669175"/>
                  <a:pt x="3825434" y="3669175"/>
                </a:cubicBezTo>
                <a:lnTo>
                  <a:pt x="8351135" y="3669175"/>
                </a:lnTo>
                <a:cubicBezTo>
                  <a:pt x="8431042" y="3669175"/>
                  <a:pt x="8495819" y="3604398"/>
                  <a:pt x="8495819" y="3524491"/>
                </a:cubicBezTo>
                <a:lnTo>
                  <a:pt x="8495819" y="781292"/>
                </a:lnTo>
                <a:cubicBezTo>
                  <a:pt x="8495819" y="701385"/>
                  <a:pt x="8431042" y="636608"/>
                  <a:pt x="8351135" y="63660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E329A4-FD5C-40AC-9BD4-09E3F7343056}"/>
              </a:ext>
            </a:extLst>
          </p:cNvPr>
          <p:cNvSpPr/>
          <p:nvPr/>
        </p:nvSpPr>
        <p:spPr>
          <a:xfrm>
            <a:off x="5567424" y="1713120"/>
            <a:ext cx="1018572" cy="625033"/>
          </a:xfrm>
          <a:prstGeom prst="roundRect">
            <a:avLst>
              <a:gd name="adj" fmla="val 8864"/>
            </a:avLst>
          </a:prstGeom>
          <a:solidFill>
            <a:schemeClr val="tx1">
              <a:alpha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2CFC1-665B-4013-B82D-E47788FFFEDA}"/>
              </a:ext>
            </a:extLst>
          </p:cNvPr>
          <p:cNvSpPr txBox="1"/>
          <p:nvPr/>
        </p:nvSpPr>
        <p:spPr>
          <a:xfrm>
            <a:off x="4826644" y="3741993"/>
            <a:ext cx="3078866" cy="1246763"/>
          </a:xfrm>
          <a:prstGeom prst="roundRect">
            <a:avLst>
              <a:gd name="adj" fmla="val 708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 has control to set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duration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breakout rooms</a:t>
            </a:r>
          </a:p>
        </p:txBody>
      </p:sp>
      <p:pic>
        <p:nvPicPr>
          <p:cNvPr id="7" name="Graphic 6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441BD1AA-906A-4F3B-8053-CD1153D89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05076011-F89F-4045-95A2-599D209CFB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3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E219-8767-4E96-8C02-54AD6D6A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9B9174-0811-4206-A16D-022267819940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3825434 w 12191999"/>
              <a:gd name="connsiteY0" fmla="*/ 636608 h 6858000"/>
              <a:gd name="connsiteX1" fmla="*/ 3680750 w 12191999"/>
              <a:gd name="connsiteY1" fmla="*/ 781292 h 6858000"/>
              <a:gd name="connsiteX2" fmla="*/ 3680750 w 12191999"/>
              <a:gd name="connsiteY2" fmla="*/ 3524491 h 6858000"/>
              <a:gd name="connsiteX3" fmla="*/ 3825434 w 12191999"/>
              <a:gd name="connsiteY3" fmla="*/ 3669175 h 6858000"/>
              <a:gd name="connsiteX4" fmla="*/ 8351135 w 12191999"/>
              <a:gd name="connsiteY4" fmla="*/ 3669175 h 6858000"/>
              <a:gd name="connsiteX5" fmla="*/ 8495819 w 12191999"/>
              <a:gd name="connsiteY5" fmla="*/ 3524491 h 6858000"/>
              <a:gd name="connsiteX6" fmla="*/ 8495819 w 12191999"/>
              <a:gd name="connsiteY6" fmla="*/ 781292 h 6858000"/>
              <a:gd name="connsiteX7" fmla="*/ 8351135 w 12191999"/>
              <a:gd name="connsiteY7" fmla="*/ 636608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3825434" y="636608"/>
                </a:moveTo>
                <a:cubicBezTo>
                  <a:pt x="3745527" y="636608"/>
                  <a:pt x="3680750" y="701385"/>
                  <a:pt x="3680750" y="781292"/>
                </a:cubicBezTo>
                <a:lnTo>
                  <a:pt x="3680750" y="3524491"/>
                </a:lnTo>
                <a:cubicBezTo>
                  <a:pt x="3680750" y="3604398"/>
                  <a:pt x="3745527" y="3669175"/>
                  <a:pt x="3825434" y="3669175"/>
                </a:cubicBezTo>
                <a:lnTo>
                  <a:pt x="8351135" y="3669175"/>
                </a:lnTo>
                <a:cubicBezTo>
                  <a:pt x="8431042" y="3669175"/>
                  <a:pt x="8495819" y="3604398"/>
                  <a:pt x="8495819" y="3524491"/>
                </a:cubicBezTo>
                <a:lnTo>
                  <a:pt x="8495819" y="781292"/>
                </a:lnTo>
                <a:cubicBezTo>
                  <a:pt x="8495819" y="701385"/>
                  <a:pt x="8431042" y="636608"/>
                  <a:pt x="8351135" y="63660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E329A4-FD5C-40AC-9BD4-09E3F7343056}"/>
              </a:ext>
            </a:extLst>
          </p:cNvPr>
          <p:cNvSpPr/>
          <p:nvPr/>
        </p:nvSpPr>
        <p:spPr>
          <a:xfrm>
            <a:off x="7322922" y="2013995"/>
            <a:ext cx="1018572" cy="324158"/>
          </a:xfrm>
          <a:prstGeom prst="roundRect">
            <a:avLst>
              <a:gd name="adj" fmla="val 8864"/>
            </a:avLst>
          </a:prstGeom>
          <a:solidFill>
            <a:schemeClr val="tx1">
              <a:alpha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2CFC1-665B-4013-B82D-E47788FFFEDA}"/>
              </a:ext>
            </a:extLst>
          </p:cNvPr>
          <p:cNvSpPr txBox="1"/>
          <p:nvPr/>
        </p:nvSpPr>
        <p:spPr>
          <a:xfrm>
            <a:off x="8704163" y="1230286"/>
            <a:ext cx="3078866" cy="1630382"/>
          </a:xfrm>
          <a:prstGeom prst="roundRect">
            <a:avLst>
              <a:gd name="adj" fmla="val 708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 has control to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randomly assign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students in created Breakout Rooms.</a:t>
            </a:r>
          </a:p>
        </p:txBody>
      </p:sp>
      <p:pic>
        <p:nvPicPr>
          <p:cNvPr id="7" name="Graphic 6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D86B2718-3517-43DA-95F1-D48463CED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6EC8D139-DECB-45A9-9A58-D9FCECBA1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8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E219-8767-4E96-8C02-54AD6D6A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9B9174-0811-4206-A16D-022267819940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3825434 w 12191999"/>
              <a:gd name="connsiteY0" fmla="*/ 636608 h 6858000"/>
              <a:gd name="connsiteX1" fmla="*/ 3680750 w 12191999"/>
              <a:gd name="connsiteY1" fmla="*/ 781292 h 6858000"/>
              <a:gd name="connsiteX2" fmla="*/ 3680750 w 12191999"/>
              <a:gd name="connsiteY2" fmla="*/ 3524491 h 6858000"/>
              <a:gd name="connsiteX3" fmla="*/ 3825434 w 12191999"/>
              <a:gd name="connsiteY3" fmla="*/ 3669175 h 6858000"/>
              <a:gd name="connsiteX4" fmla="*/ 8351135 w 12191999"/>
              <a:gd name="connsiteY4" fmla="*/ 3669175 h 6858000"/>
              <a:gd name="connsiteX5" fmla="*/ 8495819 w 12191999"/>
              <a:gd name="connsiteY5" fmla="*/ 3524491 h 6858000"/>
              <a:gd name="connsiteX6" fmla="*/ 8495819 w 12191999"/>
              <a:gd name="connsiteY6" fmla="*/ 781292 h 6858000"/>
              <a:gd name="connsiteX7" fmla="*/ 8351135 w 12191999"/>
              <a:gd name="connsiteY7" fmla="*/ 636608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3825434" y="636608"/>
                </a:moveTo>
                <a:cubicBezTo>
                  <a:pt x="3745527" y="636608"/>
                  <a:pt x="3680750" y="701385"/>
                  <a:pt x="3680750" y="781292"/>
                </a:cubicBezTo>
                <a:lnTo>
                  <a:pt x="3680750" y="3524491"/>
                </a:lnTo>
                <a:cubicBezTo>
                  <a:pt x="3680750" y="3604398"/>
                  <a:pt x="3745527" y="3669175"/>
                  <a:pt x="3825434" y="3669175"/>
                </a:cubicBezTo>
                <a:lnTo>
                  <a:pt x="8351135" y="3669175"/>
                </a:lnTo>
                <a:cubicBezTo>
                  <a:pt x="8431042" y="3669175"/>
                  <a:pt x="8495819" y="3604398"/>
                  <a:pt x="8495819" y="3524491"/>
                </a:cubicBezTo>
                <a:lnTo>
                  <a:pt x="8495819" y="781292"/>
                </a:lnTo>
                <a:cubicBezTo>
                  <a:pt x="8495819" y="701385"/>
                  <a:pt x="8431042" y="636608"/>
                  <a:pt x="8351135" y="63660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E329A4-FD5C-40AC-9BD4-09E3F7343056}"/>
              </a:ext>
            </a:extLst>
          </p:cNvPr>
          <p:cNvSpPr/>
          <p:nvPr/>
        </p:nvSpPr>
        <p:spPr>
          <a:xfrm>
            <a:off x="3769494" y="2285999"/>
            <a:ext cx="2222873" cy="283747"/>
          </a:xfrm>
          <a:prstGeom prst="roundRect">
            <a:avLst>
              <a:gd name="adj" fmla="val 8864"/>
            </a:avLst>
          </a:prstGeom>
          <a:solidFill>
            <a:schemeClr val="tx1">
              <a:alpha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2CFC1-665B-4013-B82D-E47788FFFEDA}"/>
              </a:ext>
            </a:extLst>
          </p:cNvPr>
          <p:cNvSpPr txBox="1"/>
          <p:nvPr/>
        </p:nvSpPr>
        <p:spPr>
          <a:xfrm>
            <a:off x="393552" y="1360883"/>
            <a:ext cx="3078866" cy="1630382"/>
          </a:xfrm>
          <a:prstGeom prst="roundRect">
            <a:avLst>
              <a:gd name="adj" fmla="val 708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 can allow students to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choose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breakout room as per their choice.</a:t>
            </a:r>
          </a:p>
        </p:txBody>
      </p:sp>
      <p:pic>
        <p:nvPicPr>
          <p:cNvPr id="7" name="Graphic 6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A013217A-10B5-4A31-86E6-53130AFC2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081B002B-EC1C-45FC-A5A0-592552715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7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CE992-1D61-53D2-E7A6-AD22298E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67D885-C569-9408-2D00-F2A789997513}"/>
              </a:ext>
            </a:extLst>
          </p:cNvPr>
          <p:cNvSpPr txBox="1"/>
          <p:nvPr/>
        </p:nvSpPr>
        <p:spPr>
          <a:xfrm>
            <a:off x="7620000" y="587868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LMS Login Screen for Students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477ABE-9C98-8952-2ABC-75F074A3B9C4}"/>
              </a:ext>
            </a:extLst>
          </p:cNvPr>
          <p:cNvCxnSpPr>
            <a:cxnSpLocks/>
          </p:cNvCxnSpPr>
          <p:nvPr/>
        </p:nvCxnSpPr>
        <p:spPr>
          <a:xfrm flipH="1" flipV="1">
            <a:off x="9335911" y="3914423"/>
            <a:ext cx="1614311" cy="1964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955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E219-8767-4E96-8C02-54AD6D6A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9B9174-0811-4206-A16D-022267819940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3825434 w 12191999"/>
              <a:gd name="connsiteY0" fmla="*/ 636608 h 6858000"/>
              <a:gd name="connsiteX1" fmla="*/ 3680750 w 12191999"/>
              <a:gd name="connsiteY1" fmla="*/ 781292 h 6858000"/>
              <a:gd name="connsiteX2" fmla="*/ 3680750 w 12191999"/>
              <a:gd name="connsiteY2" fmla="*/ 3524491 h 6858000"/>
              <a:gd name="connsiteX3" fmla="*/ 3825434 w 12191999"/>
              <a:gd name="connsiteY3" fmla="*/ 3669175 h 6858000"/>
              <a:gd name="connsiteX4" fmla="*/ 8351135 w 12191999"/>
              <a:gd name="connsiteY4" fmla="*/ 3669175 h 6858000"/>
              <a:gd name="connsiteX5" fmla="*/ 8495819 w 12191999"/>
              <a:gd name="connsiteY5" fmla="*/ 3524491 h 6858000"/>
              <a:gd name="connsiteX6" fmla="*/ 8495819 w 12191999"/>
              <a:gd name="connsiteY6" fmla="*/ 781292 h 6858000"/>
              <a:gd name="connsiteX7" fmla="*/ 8351135 w 12191999"/>
              <a:gd name="connsiteY7" fmla="*/ 636608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3825434" y="636608"/>
                </a:moveTo>
                <a:cubicBezTo>
                  <a:pt x="3745527" y="636608"/>
                  <a:pt x="3680750" y="701385"/>
                  <a:pt x="3680750" y="781292"/>
                </a:cubicBezTo>
                <a:lnTo>
                  <a:pt x="3680750" y="3524491"/>
                </a:lnTo>
                <a:cubicBezTo>
                  <a:pt x="3680750" y="3604398"/>
                  <a:pt x="3745527" y="3669175"/>
                  <a:pt x="3825434" y="3669175"/>
                </a:cubicBezTo>
                <a:lnTo>
                  <a:pt x="8351135" y="3669175"/>
                </a:lnTo>
                <a:cubicBezTo>
                  <a:pt x="8431042" y="3669175"/>
                  <a:pt x="8495819" y="3604398"/>
                  <a:pt x="8495819" y="3524491"/>
                </a:cubicBezTo>
                <a:lnTo>
                  <a:pt x="8495819" y="781292"/>
                </a:lnTo>
                <a:cubicBezTo>
                  <a:pt x="8495819" y="701385"/>
                  <a:pt x="8431042" y="636608"/>
                  <a:pt x="8351135" y="63660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E329A4-FD5C-40AC-9BD4-09E3F7343056}"/>
              </a:ext>
            </a:extLst>
          </p:cNvPr>
          <p:cNvSpPr/>
          <p:nvPr/>
        </p:nvSpPr>
        <p:spPr>
          <a:xfrm>
            <a:off x="3789679" y="2804159"/>
            <a:ext cx="1513841" cy="802641"/>
          </a:xfrm>
          <a:prstGeom prst="roundRect">
            <a:avLst>
              <a:gd name="adj" fmla="val 8864"/>
            </a:avLst>
          </a:prstGeom>
          <a:solidFill>
            <a:schemeClr val="tx1">
              <a:alpha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2CFC1-665B-4013-B82D-E47788FFFEDA}"/>
              </a:ext>
            </a:extLst>
          </p:cNvPr>
          <p:cNvSpPr txBox="1"/>
          <p:nvPr/>
        </p:nvSpPr>
        <p:spPr>
          <a:xfrm>
            <a:off x="3017132" y="4288255"/>
            <a:ext cx="4582548" cy="1246763"/>
          </a:xfrm>
          <a:prstGeom prst="roundRect">
            <a:avLst>
              <a:gd name="adj" fmla="val 708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 of all students is available for the teacher to assign students as his/her requirements.</a:t>
            </a:r>
          </a:p>
        </p:txBody>
      </p:sp>
      <p:pic>
        <p:nvPicPr>
          <p:cNvPr id="7" name="Graphic 6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3CC6B7F0-68BE-430B-8B12-4AC16981FC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72FAF1DE-B124-482B-88BF-F9FBFCAE7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2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F6C44-7706-424E-A633-C81C2E0F0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9124092-72D4-4948-BDA7-ECB5405F7B5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3825434 w 12191999"/>
              <a:gd name="connsiteY0" fmla="*/ 636608 h 6858000"/>
              <a:gd name="connsiteX1" fmla="*/ 3680750 w 12191999"/>
              <a:gd name="connsiteY1" fmla="*/ 781292 h 6858000"/>
              <a:gd name="connsiteX2" fmla="*/ 3680750 w 12191999"/>
              <a:gd name="connsiteY2" fmla="*/ 3524491 h 6858000"/>
              <a:gd name="connsiteX3" fmla="*/ 3825434 w 12191999"/>
              <a:gd name="connsiteY3" fmla="*/ 3669175 h 6858000"/>
              <a:gd name="connsiteX4" fmla="*/ 8351135 w 12191999"/>
              <a:gd name="connsiteY4" fmla="*/ 3669175 h 6858000"/>
              <a:gd name="connsiteX5" fmla="*/ 8495819 w 12191999"/>
              <a:gd name="connsiteY5" fmla="*/ 3524491 h 6858000"/>
              <a:gd name="connsiteX6" fmla="*/ 8495819 w 12191999"/>
              <a:gd name="connsiteY6" fmla="*/ 781292 h 6858000"/>
              <a:gd name="connsiteX7" fmla="*/ 8351135 w 12191999"/>
              <a:gd name="connsiteY7" fmla="*/ 636608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3825434" y="636608"/>
                </a:moveTo>
                <a:cubicBezTo>
                  <a:pt x="3745527" y="636608"/>
                  <a:pt x="3680750" y="701385"/>
                  <a:pt x="3680750" y="781292"/>
                </a:cubicBezTo>
                <a:lnTo>
                  <a:pt x="3680750" y="3524491"/>
                </a:lnTo>
                <a:cubicBezTo>
                  <a:pt x="3680750" y="3604398"/>
                  <a:pt x="3745527" y="3669175"/>
                  <a:pt x="3825434" y="3669175"/>
                </a:cubicBezTo>
                <a:lnTo>
                  <a:pt x="8351135" y="3669175"/>
                </a:lnTo>
                <a:cubicBezTo>
                  <a:pt x="8431042" y="3669175"/>
                  <a:pt x="8495819" y="3604398"/>
                  <a:pt x="8495819" y="3524491"/>
                </a:cubicBezTo>
                <a:lnTo>
                  <a:pt x="8495819" y="781292"/>
                </a:lnTo>
                <a:cubicBezTo>
                  <a:pt x="8495819" y="701385"/>
                  <a:pt x="8431042" y="636608"/>
                  <a:pt x="8351135" y="63660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DA0972-D9F3-41AB-9916-2D2B72E0D620}"/>
              </a:ext>
            </a:extLst>
          </p:cNvPr>
          <p:cNvSpPr/>
          <p:nvPr/>
        </p:nvSpPr>
        <p:spPr>
          <a:xfrm>
            <a:off x="5318757" y="2804159"/>
            <a:ext cx="1513841" cy="802641"/>
          </a:xfrm>
          <a:prstGeom prst="roundRect">
            <a:avLst>
              <a:gd name="adj" fmla="val 8864"/>
            </a:avLst>
          </a:prstGeom>
          <a:solidFill>
            <a:schemeClr val="tx1">
              <a:alpha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B951F-9BBD-45DE-9692-C7B4454439AB}"/>
              </a:ext>
            </a:extLst>
          </p:cNvPr>
          <p:cNvSpPr txBox="1"/>
          <p:nvPr/>
        </p:nvSpPr>
        <p:spPr>
          <a:xfrm>
            <a:off x="3316529" y="3937684"/>
            <a:ext cx="5518295" cy="863144"/>
          </a:xfrm>
          <a:prstGeom prst="roundRect">
            <a:avLst>
              <a:gd name="adj" fmla="val 7080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Assignment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students into multiple Breakout rooms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7F228D-4475-408C-A05B-5C0D1E1DC8EB}"/>
              </a:ext>
            </a:extLst>
          </p:cNvPr>
          <p:cNvSpPr/>
          <p:nvPr/>
        </p:nvSpPr>
        <p:spPr>
          <a:xfrm>
            <a:off x="6903718" y="2804159"/>
            <a:ext cx="1513841" cy="802641"/>
          </a:xfrm>
          <a:prstGeom prst="roundRect">
            <a:avLst>
              <a:gd name="adj" fmla="val 8864"/>
            </a:avLst>
          </a:prstGeom>
          <a:solidFill>
            <a:schemeClr val="tx1">
              <a:alpha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7A0BC30C-87C3-456A-B3EC-941579DB8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05AE86B4-CC4B-4ED2-9EFC-DF6292EECE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35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71322-BB84-447A-9651-2D50B97CB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C679EB4-236F-4866-8AA2-4668F9116283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custGeom>
            <a:avLst/>
            <a:gdLst>
              <a:gd name="connsiteX0" fmla="*/ 1837598 w 12191999"/>
              <a:gd name="connsiteY0" fmla="*/ 567159 h 6858000"/>
              <a:gd name="connsiteX1" fmla="*/ 1759353 w 12191999"/>
              <a:gd name="connsiteY1" fmla="*/ 645404 h 6858000"/>
              <a:gd name="connsiteX2" fmla="*/ 1759353 w 12191999"/>
              <a:gd name="connsiteY2" fmla="*/ 2792277 h 6858000"/>
              <a:gd name="connsiteX3" fmla="*/ 1837598 w 12191999"/>
              <a:gd name="connsiteY3" fmla="*/ 2870522 h 6858000"/>
              <a:gd name="connsiteX4" fmla="*/ 4123366 w 12191999"/>
              <a:gd name="connsiteY4" fmla="*/ 2870522 h 6858000"/>
              <a:gd name="connsiteX5" fmla="*/ 4201611 w 12191999"/>
              <a:gd name="connsiteY5" fmla="*/ 2792277 h 6858000"/>
              <a:gd name="connsiteX6" fmla="*/ 4201611 w 12191999"/>
              <a:gd name="connsiteY6" fmla="*/ 645404 h 6858000"/>
              <a:gd name="connsiteX7" fmla="*/ 4123366 w 12191999"/>
              <a:gd name="connsiteY7" fmla="*/ 567159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1837598" y="567159"/>
                </a:moveTo>
                <a:cubicBezTo>
                  <a:pt x="1794384" y="567159"/>
                  <a:pt x="1759353" y="602190"/>
                  <a:pt x="1759353" y="645404"/>
                </a:cubicBezTo>
                <a:lnTo>
                  <a:pt x="1759353" y="2792277"/>
                </a:lnTo>
                <a:cubicBezTo>
                  <a:pt x="1759353" y="2835491"/>
                  <a:pt x="1794384" y="2870522"/>
                  <a:pt x="1837598" y="2870522"/>
                </a:cubicBezTo>
                <a:lnTo>
                  <a:pt x="4123366" y="2870522"/>
                </a:lnTo>
                <a:cubicBezTo>
                  <a:pt x="4166580" y="2870522"/>
                  <a:pt x="4201611" y="2835491"/>
                  <a:pt x="4201611" y="2792277"/>
                </a:cubicBezTo>
                <a:lnTo>
                  <a:pt x="4201611" y="645404"/>
                </a:lnTo>
                <a:cubicBezTo>
                  <a:pt x="4201611" y="602190"/>
                  <a:pt x="4166580" y="567159"/>
                  <a:pt x="4123366" y="56715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C1F0D140-DDD9-4593-A0E3-B07FFC375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385CAD1F-5C8F-483A-A8D4-581B75822D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94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279C5-06C8-4AE1-BDD0-EE05B331BA0A}"/>
              </a:ext>
            </a:extLst>
          </p:cNvPr>
          <p:cNvSpPr txBox="1"/>
          <p:nvPr/>
        </p:nvSpPr>
        <p:spPr>
          <a:xfrm>
            <a:off x="1139117" y="2426241"/>
            <a:ext cx="8110584" cy="2270668"/>
          </a:xfrm>
          <a:prstGeom prst="rect">
            <a:avLst/>
          </a:prstGeom>
          <a:solidFill>
            <a:srgbClr val="E6762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cap="all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Lecture Recording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5AB365-ACE5-039E-17CE-0ED6745C26DF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63B296-EAFE-D2F4-7BBB-D2752CDDE0F5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35CD01-CB39-57CF-DD08-38DECCEF2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29DF11-9289-06F3-5C3C-DFF3983D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184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C64EB4-2E23-45F5-A391-07DDE8CDA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3FB008B0-5F4D-4380-98CF-2864DDC78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6A6F1A40-27BE-4F4D-B30B-2EBE37A67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2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C64EB4-2E23-45F5-A391-07DDE8CDA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4281F7-6FF9-4C68-B675-60CF200357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05589 w 12192000"/>
              <a:gd name="connsiteY0" fmla="*/ 1087120 h 6858000"/>
              <a:gd name="connsiteX1" fmla="*/ 2194560 w 12192000"/>
              <a:gd name="connsiteY1" fmla="*/ 1198149 h 6858000"/>
              <a:gd name="connsiteX2" fmla="*/ 2194560 w 12192000"/>
              <a:gd name="connsiteY2" fmla="*/ 3317971 h 6858000"/>
              <a:gd name="connsiteX3" fmla="*/ 2305589 w 12192000"/>
              <a:gd name="connsiteY3" fmla="*/ 3429000 h 6858000"/>
              <a:gd name="connsiteX4" fmla="*/ 4674331 w 12192000"/>
              <a:gd name="connsiteY4" fmla="*/ 3429000 h 6858000"/>
              <a:gd name="connsiteX5" fmla="*/ 4785360 w 12192000"/>
              <a:gd name="connsiteY5" fmla="*/ 3317971 h 6858000"/>
              <a:gd name="connsiteX6" fmla="*/ 4785360 w 12192000"/>
              <a:gd name="connsiteY6" fmla="*/ 1198149 h 6858000"/>
              <a:gd name="connsiteX7" fmla="*/ 4674331 w 12192000"/>
              <a:gd name="connsiteY7" fmla="*/ 108712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305589" y="1087120"/>
                </a:moveTo>
                <a:cubicBezTo>
                  <a:pt x="2244269" y="1087120"/>
                  <a:pt x="2194560" y="1136829"/>
                  <a:pt x="2194560" y="1198149"/>
                </a:cubicBezTo>
                <a:lnTo>
                  <a:pt x="2194560" y="3317971"/>
                </a:lnTo>
                <a:cubicBezTo>
                  <a:pt x="2194560" y="3379291"/>
                  <a:pt x="2244269" y="3429000"/>
                  <a:pt x="2305589" y="3429000"/>
                </a:cubicBezTo>
                <a:lnTo>
                  <a:pt x="4674331" y="3429000"/>
                </a:lnTo>
                <a:cubicBezTo>
                  <a:pt x="4735651" y="3429000"/>
                  <a:pt x="4785360" y="3379291"/>
                  <a:pt x="4785360" y="3317971"/>
                </a:cubicBezTo>
                <a:lnTo>
                  <a:pt x="4785360" y="1198149"/>
                </a:lnTo>
                <a:cubicBezTo>
                  <a:pt x="4785360" y="1136829"/>
                  <a:pt x="4735651" y="1087120"/>
                  <a:pt x="4674331" y="10871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B6511-0F07-4B03-994B-347AD98ECEB2}"/>
              </a:ext>
            </a:extLst>
          </p:cNvPr>
          <p:cNvSpPr txBox="1"/>
          <p:nvPr/>
        </p:nvSpPr>
        <p:spPr>
          <a:xfrm>
            <a:off x="2384385" y="512180"/>
            <a:ext cx="203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Virtual Class</a:t>
            </a:r>
          </a:p>
        </p:txBody>
      </p:sp>
      <p:pic>
        <p:nvPicPr>
          <p:cNvPr id="8" name="Graphic 7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5BAA7627-A444-46DE-AC62-075244206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02586340-E5B8-4DBE-A71A-34714D09B8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1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6E6B17-CE2B-EBCA-093E-CBAF7BD90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44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4C106A1A-DAAA-4A9E-875E-0F135E6C86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amburger Menu Icon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B110F9CF-AB18-4CC1-9552-41C482776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2F4E55-5ECA-268C-2329-7A2EEBE4A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DDF9142-2BE1-EDAB-9107-9DD32415B71B}"/>
              </a:ext>
            </a:extLst>
          </p:cNvPr>
          <p:cNvSpPr/>
          <p:nvPr/>
        </p:nvSpPr>
        <p:spPr>
          <a:xfrm>
            <a:off x="15784" y="38686"/>
            <a:ext cx="12192000" cy="6858000"/>
          </a:xfrm>
          <a:custGeom>
            <a:avLst/>
            <a:gdLst>
              <a:gd name="connsiteX0" fmla="*/ 505545 w 12192000"/>
              <a:gd name="connsiteY0" fmla="*/ 1002890 h 6858000"/>
              <a:gd name="connsiteX1" fmla="*/ 33753 w 12192000"/>
              <a:gd name="connsiteY1" fmla="*/ 1474682 h 6858000"/>
              <a:gd name="connsiteX2" fmla="*/ 33753 w 12192000"/>
              <a:gd name="connsiteY2" fmla="*/ 3377537 h 6858000"/>
              <a:gd name="connsiteX3" fmla="*/ 505545 w 12192000"/>
              <a:gd name="connsiteY3" fmla="*/ 3849329 h 6858000"/>
              <a:gd name="connsiteX4" fmla="*/ 2392655 w 12192000"/>
              <a:gd name="connsiteY4" fmla="*/ 3849329 h 6858000"/>
              <a:gd name="connsiteX5" fmla="*/ 2864447 w 12192000"/>
              <a:gd name="connsiteY5" fmla="*/ 3377537 h 6858000"/>
              <a:gd name="connsiteX6" fmla="*/ 2864447 w 12192000"/>
              <a:gd name="connsiteY6" fmla="*/ 1474682 h 6858000"/>
              <a:gd name="connsiteX7" fmla="*/ 2392655 w 12192000"/>
              <a:gd name="connsiteY7" fmla="*/ 100289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505545" y="1002890"/>
                </a:moveTo>
                <a:cubicBezTo>
                  <a:pt x="244981" y="1002890"/>
                  <a:pt x="33753" y="1214118"/>
                  <a:pt x="33753" y="1474682"/>
                </a:cubicBezTo>
                <a:lnTo>
                  <a:pt x="33753" y="3377537"/>
                </a:lnTo>
                <a:cubicBezTo>
                  <a:pt x="33753" y="3638101"/>
                  <a:pt x="244981" y="3849329"/>
                  <a:pt x="505545" y="3849329"/>
                </a:cubicBezTo>
                <a:lnTo>
                  <a:pt x="2392655" y="3849329"/>
                </a:lnTo>
                <a:cubicBezTo>
                  <a:pt x="2653219" y="3849329"/>
                  <a:pt x="2864447" y="3638101"/>
                  <a:pt x="2864447" y="3377537"/>
                </a:cubicBezTo>
                <a:lnTo>
                  <a:pt x="2864447" y="1474682"/>
                </a:lnTo>
                <a:cubicBezTo>
                  <a:pt x="2864447" y="1214118"/>
                  <a:pt x="2653219" y="1002890"/>
                  <a:pt x="2392655" y="100289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7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4DA92-8253-7DFE-AD6A-EE3893D54680}"/>
              </a:ext>
            </a:extLst>
          </p:cNvPr>
          <p:cNvSpPr txBox="1"/>
          <p:nvPr/>
        </p:nvSpPr>
        <p:spPr>
          <a:xfrm>
            <a:off x="7451" y="3964993"/>
            <a:ext cx="466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Select the appropriate date from the calendar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65339A-85E7-CEEB-8010-99C18B24D3A5}"/>
              </a:ext>
            </a:extLst>
          </p:cNvPr>
          <p:cNvSpPr/>
          <p:nvPr/>
        </p:nvSpPr>
        <p:spPr>
          <a:xfrm>
            <a:off x="1448972" y="2893007"/>
            <a:ext cx="323557" cy="244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9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EBBE221B-F82A-4C05-880E-61DB97E0F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 descr="Hamburger Menu Icon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8DDF273-D9EF-4824-9D1D-F579F4876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C72A2C-C28F-8834-261E-6F076FC71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FC93C5-0A1D-46C5-9AF2-C8C89F016C49}"/>
              </a:ext>
            </a:extLst>
          </p:cNvPr>
          <p:cNvSpPr/>
          <p:nvPr/>
        </p:nvSpPr>
        <p:spPr>
          <a:xfrm>
            <a:off x="5442914" y="1475015"/>
            <a:ext cx="4067572" cy="6024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859641-16C5-4C2F-983E-6A38D345FABA}"/>
              </a:ext>
            </a:extLst>
          </p:cNvPr>
          <p:cNvSpPr/>
          <p:nvPr/>
        </p:nvSpPr>
        <p:spPr>
          <a:xfrm>
            <a:off x="3611366" y="6169449"/>
            <a:ext cx="5305849" cy="4710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E98B5-F9A5-4FEF-A5A6-AA0B4E5F4441}"/>
              </a:ext>
            </a:extLst>
          </p:cNvPr>
          <p:cNvSpPr txBox="1"/>
          <p:nvPr/>
        </p:nvSpPr>
        <p:spPr>
          <a:xfrm>
            <a:off x="3562380" y="5664335"/>
            <a:ext cx="45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Select the </a:t>
            </a:r>
            <a:r>
              <a:rPr lang="en-US" b="1" dirty="0">
                <a:solidFill>
                  <a:srgbClr val="0070C0"/>
                </a:solidFill>
              </a:rPr>
              <a:t>right class </a:t>
            </a:r>
            <a:r>
              <a:rPr lang="en-US" b="1" dirty="0">
                <a:solidFill>
                  <a:srgbClr val="FF0000"/>
                </a:solidFill>
              </a:rPr>
              <a:t>to view the class details.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287" y="1538107"/>
            <a:ext cx="3643738" cy="476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974" y="1538106"/>
            <a:ext cx="2828925" cy="27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7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D7B60CE7-0347-41AB-A5B3-3675EA8D50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Hamburger Menu Icon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6FC823DB-9535-4C90-9A07-61DCB1B9F6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0350" y="828675"/>
            <a:ext cx="1171575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7372350" y="828674"/>
            <a:ext cx="1838325" cy="18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2ECBFD-608D-0486-BF38-D9DF8AFB8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9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5778AA-AD1D-9F80-684A-1F3B6CA99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368"/>
            <a:ext cx="12192000" cy="569926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914227-47E8-A23F-4E60-CA819641296F}"/>
              </a:ext>
            </a:extLst>
          </p:cNvPr>
          <p:cNvSpPr/>
          <p:nvPr/>
        </p:nvSpPr>
        <p:spPr>
          <a:xfrm>
            <a:off x="0" y="-101600"/>
            <a:ext cx="12192000" cy="6858000"/>
          </a:xfrm>
          <a:custGeom>
            <a:avLst/>
            <a:gdLst>
              <a:gd name="connsiteX0" fmla="*/ 0 w 12192000"/>
              <a:gd name="connsiteY0" fmla="*/ 6275427 h 6858000"/>
              <a:gd name="connsiteX1" fmla="*/ 582573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2912795 w 12192000"/>
              <a:gd name="connsiteY6" fmla="*/ 6858000 h 6858000"/>
              <a:gd name="connsiteX7" fmla="*/ 3495368 w 12192000"/>
              <a:gd name="connsiteY7" fmla="*/ 6275427 h 6858000"/>
              <a:gd name="connsiteX8" fmla="*/ 3495368 w 12192000"/>
              <a:gd name="connsiteY8" fmla="*/ 848044 h 6858000"/>
              <a:gd name="connsiteX9" fmla="*/ 2912795 w 12192000"/>
              <a:gd name="connsiteY9" fmla="*/ 265471 h 6858000"/>
              <a:gd name="connsiteX10" fmla="*/ 582573 w 12192000"/>
              <a:gd name="connsiteY10" fmla="*/ 265471 h 6858000"/>
              <a:gd name="connsiteX11" fmla="*/ 0 w 12192000"/>
              <a:gd name="connsiteY11" fmla="*/ 848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6275427"/>
                </a:moveTo>
                <a:cubicBezTo>
                  <a:pt x="0" y="6597173"/>
                  <a:pt x="260827" y="6858000"/>
                  <a:pt x="582573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2912795" y="6858000"/>
                </a:lnTo>
                <a:cubicBezTo>
                  <a:pt x="3234541" y="6858000"/>
                  <a:pt x="3495368" y="6597173"/>
                  <a:pt x="3495368" y="6275427"/>
                </a:cubicBezTo>
                <a:lnTo>
                  <a:pt x="3495368" y="848044"/>
                </a:lnTo>
                <a:cubicBezTo>
                  <a:pt x="3495368" y="526298"/>
                  <a:pt x="3234541" y="265471"/>
                  <a:pt x="2912795" y="265471"/>
                </a:cubicBezTo>
                <a:lnTo>
                  <a:pt x="582573" y="265471"/>
                </a:lnTo>
                <a:cubicBezTo>
                  <a:pt x="260827" y="265471"/>
                  <a:pt x="0" y="526298"/>
                  <a:pt x="0" y="848044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CF34D-D073-6664-EF93-27C7CDFD7519}"/>
              </a:ext>
            </a:extLst>
          </p:cNvPr>
          <p:cNvSpPr txBox="1"/>
          <p:nvPr/>
        </p:nvSpPr>
        <p:spPr>
          <a:xfrm>
            <a:off x="4797778" y="2092383"/>
            <a:ext cx="345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Virtual Class Link on Dashboard</a:t>
            </a:r>
          </a:p>
          <a:p>
            <a:endParaRPr lang="en-IN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76AB80-73A8-41F2-F6F2-368DA285DFC8}"/>
              </a:ext>
            </a:extLst>
          </p:cNvPr>
          <p:cNvCxnSpPr>
            <a:cxnSpLocks/>
          </p:cNvCxnSpPr>
          <p:nvPr/>
        </p:nvCxnSpPr>
        <p:spPr>
          <a:xfrm flipH="1">
            <a:off x="948449" y="2415549"/>
            <a:ext cx="3849329" cy="3392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92A9B4B-9916-6421-CBF7-35D7208CF1A7}"/>
              </a:ext>
            </a:extLst>
          </p:cNvPr>
          <p:cNvSpPr/>
          <p:nvPr/>
        </p:nvSpPr>
        <p:spPr>
          <a:xfrm>
            <a:off x="9177868" y="801511"/>
            <a:ext cx="3014132" cy="62088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95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1C5620-6AD4-B2F8-860C-6CD33752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34334910-7866-49CF-BB69-CD9BE806B0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B6F18A4A-980A-4A57-9F9D-BED2AD2A28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1938CC-A649-A526-6363-03A3080916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114170 w 12192000"/>
              <a:gd name="connsiteY0" fmla="*/ 1460090 h 6858000"/>
              <a:gd name="connsiteX1" fmla="*/ 8023489 w 12192000"/>
              <a:gd name="connsiteY1" fmla="*/ 1550771 h 6858000"/>
              <a:gd name="connsiteX2" fmla="*/ 8023489 w 12192000"/>
              <a:gd name="connsiteY2" fmla="*/ 1913487 h 6858000"/>
              <a:gd name="connsiteX3" fmla="*/ 8114170 w 12192000"/>
              <a:gd name="connsiteY3" fmla="*/ 2004168 h 6858000"/>
              <a:gd name="connsiteX4" fmla="*/ 10926730 w 12192000"/>
              <a:gd name="connsiteY4" fmla="*/ 2004168 h 6858000"/>
              <a:gd name="connsiteX5" fmla="*/ 11017411 w 12192000"/>
              <a:gd name="connsiteY5" fmla="*/ 1913487 h 6858000"/>
              <a:gd name="connsiteX6" fmla="*/ 11017411 w 12192000"/>
              <a:gd name="connsiteY6" fmla="*/ 1550771 h 6858000"/>
              <a:gd name="connsiteX7" fmla="*/ 10926730 w 12192000"/>
              <a:gd name="connsiteY7" fmla="*/ 146009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114170" y="1460090"/>
                </a:moveTo>
                <a:cubicBezTo>
                  <a:pt x="8064088" y="1460090"/>
                  <a:pt x="8023489" y="1500689"/>
                  <a:pt x="8023489" y="1550771"/>
                </a:cubicBezTo>
                <a:lnTo>
                  <a:pt x="8023489" y="1913487"/>
                </a:lnTo>
                <a:cubicBezTo>
                  <a:pt x="8023489" y="1963569"/>
                  <a:pt x="8064088" y="2004168"/>
                  <a:pt x="8114170" y="2004168"/>
                </a:cubicBezTo>
                <a:lnTo>
                  <a:pt x="10926730" y="2004168"/>
                </a:lnTo>
                <a:cubicBezTo>
                  <a:pt x="10976812" y="2004168"/>
                  <a:pt x="11017411" y="1963569"/>
                  <a:pt x="11017411" y="1913487"/>
                </a:cubicBezTo>
                <a:lnTo>
                  <a:pt x="11017411" y="1550771"/>
                </a:lnTo>
                <a:cubicBezTo>
                  <a:pt x="11017411" y="1500689"/>
                  <a:pt x="10976812" y="1460090"/>
                  <a:pt x="10926730" y="146009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698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60CDB-C6BF-4710-BEEC-16569AA9A1D6}"/>
              </a:ext>
            </a:extLst>
          </p:cNvPr>
          <p:cNvSpPr txBox="1"/>
          <p:nvPr/>
        </p:nvSpPr>
        <p:spPr>
          <a:xfrm>
            <a:off x="6096000" y="2136281"/>
            <a:ext cx="576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Select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Click to view Recording </a:t>
            </a:r>
            <a:r>
              <a:rPr lang="en-US" b="1" dirty="0">
                <a:solidFill>
                  <a:srgbClr val="FFC000"/>
                </a:solidFill>
              </a:rPr>
              <a:t>link to view the recording</a:t>
            </a:r>
          </a:p>
        </p:txBody>
      </p:sp>
    </p:spTree>
    <p:extLst>
      <p:ext uri="{BB962C8B-B14F-4D97-AF65-F5344CB8AC3E}">
        <p14:creationId xmlns:p14="http://schemas.microsoft.com/office/powerpoint/2010/main" val="2475219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827267B9-F3D8-4ABC-95BD-596D922C3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BFE4F7CC-1A55-40EE-8FCD-B573C33DC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325" y="585788"/>
            <a:ext cx="1343025" cy="27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5915025" y="6143625"/>
            <a:ext cx="1643063" cy="31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57718B-59AD-4188-89BE-D69A979FB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1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84B847-DCC7-524D-8C02-7ECDF94BA83A}"/>
              </a:ext>
            </a:extLst>
          </p:cNvPr>
          <p:cNvSpPr txBox="1"/>
          <p:nvPr/>
        </p:nvSpPr>
        <p:spPr>
          <a:xfrm>
            <a:off x="3987421" y="659938"/>
            <a:ext cx="4217158" cy="646331"/>
          </a:xfrm>
          <a:prstGeom prst="rect">
            <a:avLst/>
          </a:prstGeom>
          <a:solidFill>
            <a:srgbClr val="E67622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Video Series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extBox 13">
            <a:extLst>
              <a:ext uri="{FF2B5EF4-FFF2-40B4-BE49-F238E27FC236}">
                <a16:creationId xmlns:a16="http://schemas.microsoft.com/office/drawing/2014/main" id="{04348B22-8697-4DB8-85BB-A285E757913E}"/>
              </a:ext>
            </a:extLst>
          </p:cNvPr>
          <p:cNvGraphicFramePr/>
          <p:nvPr/>
        </p:nvGraphicFramePr>
        <p:xfrm>
          <a:off x="1341120" y="1477970"/>
          <a:ext cx="10180320" cy="5241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ADEBA6D-573C-FF2B-AA39-016C2FBFC682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33CAB9-E196-47A1-5B18-4AAF22BE2726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4CDC33-77F8-E65C-344E-9F525601B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105CD0-B985-6783-2B51-4E8F6B81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600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279C5-06C8-4AE1-BDD0-EE05B331BA0A}"/>
              </a:ext>
            </a:extLst>
          </p:cNvPr>
          <p:cNvSpPr txBox="1"/>
          <p:nvPr/>
        </p:nvSpPr>
        <p:spPr>
          <a:xfrm>
            <a:off x="1139117" y="2047869"/>
            <a:ext cx="7754977" cy="3935906"/>
          </a:xfrm>
          <a:prstGeom prst="rect">
            <a:avLst/>
          </a:prstGeom>
          <a:solidFill>
            <a:srgbClr val="E6762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all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Online</a:t>
            </a: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all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Proctored </a:t>
            </a: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all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Examination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C6794B-BAF9-F3B9-05BB-DDBE59A93E4A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E1A3C4-B4E4-78CA-55A3-B66B64D8CB20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1A94F7-EB43-47E6-1185-C8BC2A8D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E17253-0ACA-1C27-BA57-5A085D996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908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33008" y="1081971"/>
            <a:ext cx="4725984" cy="461665"/>
          </a:xfrm>
          <a:prstGeom prst="rect">
            <a:avLst/>
          </a:prstGeom>
          <a:solidFill>
            <a:srgbClr val="E676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Proctored Exams on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MyClass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1A27F7-E1D1-C3FB-008D-D4DEB2E01B56}"/>
              </a:ext>
            </a:extLst>
          </p:cNvPr>
          <p:cNvGrpSpPr/>
          <p:nvPr/>
        </p:nvGrpSpPr>
        <p:grpSpPr>
          <a:xfrm>
            <a:off x="2042794" y="1715310"/>
            <a:ext cx="8106412" cy="4456890"/>
            <a:chOff x="1962382" y="1018375"/>
            <a:chExt cx="8106412" cy="44568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382" y="1018375"/>
              <a:ext cx="8106412" cy="44568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6934200" y="1447800"/>
              <a:ext cx="1828800" cy="1981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B63C4-297D-EA93-2DB9-C4E4D0648C8E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4EC2B8-1207-1D1F-0650-F81A6BAE22A0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06A95E-4DB5-EE08-5F8E-8DDB24F26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38D601-BF1A-2869-8DE5-20CE345A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16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8" y="1754872"/>
            <a:ext cx="8443913" cy="40481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45CCD7-E9D7-2BB8-91D8-AB3D39988A76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B01292-06A8-F483-51CE-8B0BBB1A8823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8EF3AE-95B2-76FD-49DA-8958BE7A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3E0598-D943-939A-425C-CF6F6BAB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8082015-622B-8FCB-3519-B3D9887AADD7}"/>
              </a:ext>
            </a:extLst>
          </p:cNvPr>
          <p:cNvSpPr txBox="1"/>
          <p:nvPr/>
        </p:nvSpPr>
        <p:spPr>
          <a:xfrm>
            <a:off x="1524797" y="1068136"/>
            <a:ext cx="8899517" cy="461665"/>
          </a:xfrm>
          <a:prstGeom prst="rect">
            <a:avLst/>
          </a:prstGeom>
          <a:solidFill>
            <a:srgbClr val="E676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Before proceeding to test make sure following permissions to given:</a:t>
            </a:r>
            <a:endParaRPr lang="en-US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43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80" y="1298969"/>
            <a:ext cx="10472671" cy="50027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3357D8-0CCC-C87F-C6CA-617F339082FE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B964DE-85DA-2622-CE83-32D719860359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CDC8AE-7C61-FAA6-AC6F-F2E38D123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C2C691-BDBF-A2F0-8444-5235667F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546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45" y="1298969"/>
            <a:ext cx="11220892" cy="533886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A97BDD-266A-B368-1C97-23979185A70C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E2B6AC-15D1-7028-9974-2BCAFA495888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FEA952-E153-E57A-2FF9-69329D88D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41D175-D8D5-2D5F-92F1-A8157F7C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865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21" y="1208824"/>
            <a:ext cx="10473558" cy="50694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5A8915-59C7-3A09-C1BE-FB4954628ED8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0371F6-C364-76AB-55FD-B91680E41A98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5AFB31-8576-31D7-2668-D0F7FEE13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55429D-80BE-38C4-0F85-51579BC3A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311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97" y="1072055"/>
            <a:ext cx="10842405" cy="536162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3DABE9-C470-9E55-427B-EAE12E479B12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386072-10E6-9BE4-FD5F-768855823F92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D1E20-0F3C-C25E-8C7E-06E9D525B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122110-6E47-D534-1F46-B916377CC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20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C64EB4-2E23-45F5-A391-07DDE8CDA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14748"/>
            <a:ext cx="12192000" cy="6858000"/>
          </a:xfrm>
          <a:prstGeom prst="rect">
            <a:avLst/>
          </a:prstGeom>
        </p:spPr>
      </p:pic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4BC6E53F-FDFC-4ADE-A792-874380A9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5494ECD1-D419-4733-9E1F-FF1B10474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4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ACBC58-3478-8C53-8EC1-E08761D32F2A}"/>
              </a:ext>
            </a:extLst>
          </p:cNvPr>
          <p:cNvGrpSpPr/>
          <p:nvPr/>
        </p:nvGrpSpPr>
        <p:grpSpPr>
          <a:xfrm>
            <a:off x="987972" y="1208823"/>
            <a:ext cx="10426262" cy="5034321"/>
            <a:chOff x="1524000" y="441434"/>
            <a:chExt cx="9046029" cy="4191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441434"/>
              <a:ext cx="9046029" cy="41910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F64420-9092-C97B-5C6C-85C7A275148C}"/>
                </a:ext>
              </a:extLst>
            </p:cNvPr>
            <p:cNvSpPr/>
            <p:nvPr/>
          </p:nvSpPr>
          <p:spPr>
            <a:xfrm>
              <a:off x="1524000" y="1019504"/>
              <a:ext cx="10668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84BA4B-F15B-9317-5E71-10CBA7DA8A2E}"/>
                </a:ext>
              </a:extLst>
            </p:cNvPr>
            <p:cNvSpPr/>
            <p:nvPr/>
          </p:nvSpPr>
          <p:spPr>
            <a:xfrm>
              <a:off x="3702269" y="1489842"/>
              <a:ext cx="10668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3BDF16-5C5A-20CF-9702-4D631EBAAFE7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445915-E309-61EC-4D81-DD0C0009D91D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F46A0C-B170-C69F-68D1-731E0A52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6AB27D-BFC9-B205-1251-6C598F91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256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79D1A7C-CFB7-A3D2-96C4-2C96C0751C70}"/>
              </a:ext>
            </a:extLst>
          </p:cNvPr>
          <p:cNvGrpSpPr/>
          <p:nvPr/>
        </p:nvGrpSpPr>
        <p:grpSpPr>
          <a:xfrm>
            <a:off x="836959" y="1298969"/>
            <a:ext cx="10876819" cy="4998654"/>
            <a:chOff x="1524000" y="476250"/>
            <a:chExt cx="9107606" cy="4400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476250"/>
              <a:ext cx="9107606" cy="44005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524000" y="1066800"/>
              <a:ext cx="11430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1600200"/>
              <a:ext cx="1219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FCE05F-7983-303E-00EA-14321D092E7C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2AB80E-E472-6B6A-68D2-015671BB6803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0A2968-F338-84E4-5F39-BAE81D3F0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E3B84E-32FC-23B4-234E-7A8BD0956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101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870295-AA14-38C4-AA84-434CDA32209D}"/>
              </a:ext>
            </a:extLst>
          </p:cNvPr>
          <p:cNvGrpSpPr/>
          <p:nvPr/>
        </p:nvGrpSpPr>
        <p:grpSpPr>
          <a:xfrm>
            <a:off x="959724" y="1298969"/>
            <a:ext cx="10391447" cy="4754990"/>
            <a:chOff x="1543050" y="533400"/>
            <a:chExt cx="9124950" cy="44274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050" y="533400"/>
              <a:ext cx="9124950" cy="4427491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543050" y="990600"/>
              <a:ext cx="104775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33800" y="1600200"/>
              <a:ext cx="10668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8098F1-726A-47FB-8CBE-C13BDA8FD706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B6D7A7-72F7-B0D2-E0DA-18E98A8DBBD8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4BD07C-7DAB-9ACD-007D-B5CDC139A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AB9BA4-BC8B-88FA-0F8C-2EEAE44C5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192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B97905-D2CE-58E4-5EFF-E8BE64F039BD}"/>
              </a:ext>
            </a:extLst>
          </p:cNvPr>
          <p:cNvGrpSpPr/>
          <p:nvPr/>
        </p:nvGrpSpPr>
        <p:grpSpPr>
          <a:xfrm>
            <a:off x="974207" y="1208824"/>
            <a:ext cx="10243586" cy="5193272"/>
            <a:chOff x="1524000" y="485775"/>
            <a:chExt cx="9144000" cy="44718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485775"/>
              <a:ext cx="9144000" cy="4471883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600200" y="1066800"/>
              <a:ext cx="10668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1676400"/>
              <a:ext cx="10668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832992-174D-E0CA-6FE2-1E6E722AF601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3BB8D8-D3CD-19FC-6F9E-FD2880DDCECC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4F8987-477B-2066-1F66-0C138622D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7330C9-10CB-D8DC-D352-91E9271AA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282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B546F4D-8BB5-795C-2A6B-39BB1DE80CBB}"/>
              </a:ext>
            </a:extLst>
          </p:cNvPr>
          <p:cNvGrpSpPr/>
          <p:nvPr/>
        </p:nvGrpSpPr>
        <p:grpSpPr>
          <a:xfrm>
            <a:off x="499241" y="1257300"/>
            <a:ext cx="11056883" cy="5001610"/>
            <a:chOff x="1524000" y="457200"/>
            <a:chExt cx="9137227" cy="4343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457200"/>
              <a:ext cx="9137227" cy="43434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4343400" y="1066800"/>
              <a:ext cx="9906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77000" y="1676400"/>
              <a:ext cx="9906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13782C9-3D61-4407-56D2-D7DC91F96855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817359-85B5-47B6-CD63-29F7C9719067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51E478-9625-6308-5BB9-F192BAA2D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D32B09-8FA9-887A-2E9C-73A5967DE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626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5"/>
          <a:stretch/>
        </p:blipFill>
        <p:spPr>
          <a:xfrm>
            <a:off x="1172307" y="1005840"/>
            <a:ext cx="10454123" cy="524021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2AF2DC-2A9F-60A6-7F42-4B2DD34A1B30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71B008-1E5B-A8B1-65C6-33DA08470492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B9A2E2-E004-1E0A-A797-676862FA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CA5FBC-AF92-F048-46DC-25F61564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A93970-9D31-2A60-0289-2334D5A2F9DE}"/>
              </a:ext>
            </a:extLst>
          </p:cNvPr>
          <p:cNvSpPr/>
          <p:nvPr/>
        </p:nvSpPr>
        <p:spPr>
          <a:xfrm>
            <a:off x="4046869" y="211962"/>
            <a:ext cx="3573114" cy="509286"/>
          </a:xfrm>
          <a:prstGeom prst="roundRect">
            <a:avLst/>
          </a:prstGeom>
          <a:solidFill>
            <a:srgbClr val="E67622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Teacher Interface</a:t>
            </a:r>
          </a:p>
        </p:txBody>
      </p:sp>
    </p:spTree>
    <p:extLst>
      <p:ext uri="{BB962C8B-B14F-4D97-AF65-F5344CB8AC3E}">
        <p14:creationId xmlns:p14="http://schemas.microsoft.com/office/powerpoint/2010/main" val="1387591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279C5-06C8-4AE1-BDD0-EE05B331BA0A}"/>
              </a:ext>
            </a:extLst>
          </p:cNvPr>
          <p:cNvSpPr txBox="1"/>
          <p:nvPr/>
        </p:nvSpPr>
        <p:spPr>
          <a:xfrm>
            <a:off x="2040708" y="2425349"/>
            <a:ext cx="8110584" cy="1226629"/>
          </a:xfrm>
          <a:prstGeom prst="rect">
            <a:avLst/>
          </a:prstGeom>
          <a:solidFill>
            <a:srgbClr val="E67622"/>
          </a:solidFill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Access to e-Library</a:t>
            </a:r>
            <a:endParaRPr lang="en-US" sz="6600" cap="all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5593D4-9839-5040-4567-6375CAF0205C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FA93F7-6F6D-9BC6-8662-0731FA2CCE36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5FDF74-925D-2A5D-4D8B-0EDC9FC6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7981E7-B0FF-1149-6259-1F4F295F5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204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77274-21FD-AC39-BBFA-CFC67ABD3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0" b="11809"/>
          <a:stretch/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C948FA-729B-576C-DE97-35392A8DE3C1}"/>
              </a:ext>
            </a:extLst>
          </p:cNvPr>
          <p:cNvSpPr txBox="1"/>
          <p:nvPr/>
        </p:nvSpPr>
        <p:spPr>
          <a:xfrm>
            <a:off x="5560141" y="11555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for E-Library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6FFB2C-A094-AA71-CB57-5FE4489EF888}"/>
              </a:ext>
            </a:extLst>
          </p:cNvPr>
          <p:cNvCxnSpPr>
            <a:cxnSpLocks/>
          </p:cNvCxnSpPr>
          <p:nvPr/>
        </p:nvCxnSpPr>
        <p:spPr>
          <a:xfrm flipH="1" flipV="1">
            <a:off x="1519083" y="648930"/>
            <a:ext cx="3952568" cy="678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CA2635B-449E-E776-1C58-B5B52B7F19EA}"/>
              </a:ext>
            </a:extLst>
          </p:cNvPr>
          <p:cNvSpPr/>
          <p:nvPr/>
        </p:nvSpPr>
        <p:spPr>
          <a:xfrm>
            <a:off x="929640" y="381000"/>
            <a:ext cx="670560" cy="487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90850-0452-0426-75D6-6C2D79D94D41}"/>
              </a:ext>
            </a:extLst>
          </p:cNvPr>
          <p:cNvSpPr/>
          <p:nvPr/>
        </p:nvSpPr>
        <p:spPr>
          <a:xfrm>
            <a:off x="9677400" y="792480"/>
            <a:ext cx="2392680" cy="518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9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8A18-2287-89A7-530D-C5B27DA2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032B1-E68B-543E-DD10-CD73302AD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44" b="125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699F7-8130-9778-0150-8C791B3BA731}"/>
              </a:ext>
            </a:extLst>
          </p:cNvPr>
          <p:cNvSpPr txBox="1"/>
          <p:nvPr/>
        </p:nvSpPr>
        <p:spPr>
          <a:xfrm>
            <a:off x="7981234" y="2563536"/>
            <a:ext cx="9066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for Digital Resources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72A381-2132-FA8E-5793-CAF97F03BAFA}"/>
              </a:ext>
            </a:extLst>
          </p:cNvPr>
          <p:cNvCxnSpPr>
            <a:cxnSpLocks/>
          </p:cNvCxnSpPr>
          <p:nvPr/>
        </p:nvCxnSpPr>
        <p:spPr>
          <a:xfrm flipH="1" flipV="1">
            <a:off x="4850969" y="2696705"/>
            <a:ext cx="3099662" cy="1394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D993EDC-5051-D61E-9539-012B1A705C65}"/>
              </a:ext>
            </a:extLst>
          </p:cNvPr>
          <p:cNvSpPr/>
          <p:nvPr/>
        </p:nvSpPr>
        <p:spPr>
          <a:xfrm>
            <a:off x="3490217" y="2362458"/>
            <a:ext cx="1329755" cy="4876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07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B4E-5B19-0AFF-A001-91B8F84A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4CA05-A9CE-2E6A-2D94-0D3BBBDBB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7" b="12204"/>
          <a:stretch/>
        </p:blipFill>
        <p:spPr>
          <a:xfrm>
            <a:off x="0" y="-44196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64D17C-CAA3-DB8C-F339-C30C3F2CF834}"/>
              </a:ext>
            </a:extLst>
          </p:cNvPr>
          <p:cNvSpPr txBox="1"/>
          <p:nvPr/>
        </p:nvSpPr>
        <p:spPr>
          <a:xfrm>
            <a:off x="4682938" y="3568601"/>
            <a:ext cx="475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for E-Library Resources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545926-3317-9387-8D31-744E049B6B89}"/>
              </a:ext>
            </a:extLst>
          </p:cNvPr>
          <p:cNvCxnSpPr>
            <a:cxnSpLocks/>
          </p:cNvCxnSpPr>
          <p:nvPr/>
        </p:nvCxnSpPr>
        <p:spPr>
          <a:xfrm flipH="1" flipV="1">
            <a:off x="1478280" y="2880360"/>
            <a:ext cx="3174054" cy="960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D36E48-C1BE-D44C-E2E9-55EF546110E7}"/>
              </a:ext>
            </a:extLst>
          </p:cNvPr>
          <p:cNvSpPr/>
          <p:nvPr/>
        </p:nvSpPr>
        <p:spPr>
          <a:xfrm>
            <a:off x="0" y="2514083"/>
            <a:ext cx="1386840" cy="4876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2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C64EB4-2E23-45F5-A391-07DDE8CDA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4281F7-6FF9-4C68-B675-60CF200357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05589 w 12192000"/>
              <a:gd name="connsiteY0" fmla="*/ 1087120 h 6858000"/>
              <a:gd name="connsiteX1" fmla="*/ 2194560 w 12192000"/>
              <a:gd name="connsiteY1" fmla="*/ 1198149 h 6858000"/>
              <a:gd name="connsiteX2" fmla="*/ 2194560 w 12192000"/>
              <a:gd name="connsiteY2" fmla="*/ 3317971 h 6858000"/>
              <a:gd name="connsiteX3" fmla="*/ 2305589 w 12192000"/>
              <a:gd name="connsiteY3" fmla="*/ 3429000 h 6858000"/>
              <a:gd name="connsiteX4" fmla="*/ 4674331 w 12192000"/>
              <a:gd name="connsiteY4" fmla="*/ 3429000 h 6858000"/>
              <a:gd name="connsiteX5" fmla="*/ 4785360 w 12192000"/>
              <a:gd name="connsiteY5" fmla="*/ 3317971 h 6858000"/>
              <a:gd name="connsiteX6" fmla="*/ 4785360 w 12192000"/>
              <a:gd name="connsiteY6" fmla="*/ 1198149 h 6858000"/>
              <a:gd name="connsiteX7" fmla="*/ 4674331 w 12192000"/>
              <a:gd name="connsiteY7" fmla="*/ 108712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305589" y="1087120"/>
                </a:moveTo>
                <a:cubicBezTo>
                  <a:pt x="2244269" y="1087120"/>
                  <a:pt x="2194560" y="1136829"/>
                  <a:pt x="2194560" y="1198149"/>
                </a:cubicBezTo>
                <a:lnTo>
                  <a:pt x="2194560" y="3317971"/>
                </a:lnTo>
                <a:cubicBezTo>
                  <a:pt x="2194560" y="3379291"/>
                  <a:pt x="2244269" y="3429000"/>
                  <a:pt x="2305589" y="3429000"/>
                </a:cubicBezTo>
                <a:lnTo>
                  <a:pt x="4674331" y="3429000"/>
                </a:lnTo>
                <a:cubicBezTo>
                  <a:pt x="4735651" y="3429000"/>
                  <a:pt x="4785360" y="3379291"/>
                  <a:pt x="4785360" y="3317971"/>
                </a:cubicBezTo>
                <a:lnTo>
                  <a:pt x="4785360" y="1198149"/>
                </a:lnTo>
                <a:cubicBezTo>
                  <a:pt x="4785360" y="1136829"/>
                  <a:pt x="4735651" y="1087120"/>
                  <a:pt x="4674331" y="10871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B6511-0F07-4B03-994B-347AD98ECEB2}"/>
              </a:ext>
            </a:extLst>
          </p:cNvPr>
          <p:cNvSpPr txBox="1"/>
          <p:nvPr/>
        </p:nvSpPr>
        <p:spPr>
          <a:xfrm>
            <a:off x="2384385" y="512180"/>
            <a:ext cx="203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Virtual Class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141A037E-D5FA-494B-9D5D-372A9579B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DC71BA3D-1FE8-4354-934A-810A4E710C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3BCD-193B-96CF-1AE9-8B5C6328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3B977-28D3-9A09-3784-9E10B87D3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2" b="12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A9689-8FBA-6803-ADCA-500DB0C6B0E7}"/>
              </a:ext>
            </a:extLst>
          </p:cNvPr>
          <p:cNvSpPr txBox="1"/>
          <p:nvPr/>
        </p:nvSpPr>
        <p:spPr>
          <a:xfrm>
            <a:off x="7029898" y="4041041"/>
            <a:ext cx="475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for World Library Resources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0A6A1F-CB71-73F0-B9D4-455ECDFE8C81}"/>
              </a:ext>
            </a:extLst>
          </p:cNvPr>
          <p:cNvCxnSpPr>
            <a:cxnSpLocks/>
          </p:cNvCxnSpPr>
          <p:nvPr/>
        </p:nvCxnSpPr>
        <p:spPr>
          <a:xfrm flipH="1" flipV="1">
            <a:off x="5806440" y="3474720"/>
            <a:ext cx="1192854" cy="838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39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F45CA-5926-9BE8-7F0A-84BD6552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2E96C-A3EF-0612-0FFC-081C92881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2" b="12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63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0CEF5B-6BB5-2938-BEEC-0050DF3B2943}"/>
              </a:ext>
            </a:extLst>
          </p:cNvPr>
          <p:cNvSpPr/>
          <p:nvPr/>
        </p:nvSpPr>
        <p:spPr>
          <a:xfrm>
            <a:off x="3353294" y="2967335"/>
            <a:ext cx="5485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9600" b="1" dirty="0">
                <a:solidFill>
                  <a:srgbClr val="E67622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Thank you</a:t>
            </a:r>
            <a:endParaRPr lang="en-IN" sz="9600" b="1" dirty="0">
              <a:solidFill>
                <a:srgbClr val="E67622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813F1A-94A9-2F03-CE66-AACA3EE63091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ACF47C-CFBC-B173-DD60-1B8850BA6A82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C89DD4-4C04-2799-DB35-C9BA593C2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76D74C-8F91-0C44-9E19-7D3088B24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68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756F9E8A-D5AB-4F8D-B6E5-9F8E42E5A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4A137425-55F8-4036-966D-E9FD921CE0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9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4437D-C16F-4418-B0EE-ABB7224CF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8550E-650F-4413-93D7-1DC01B70B784}"/>
              </a:ext>
            </a:extLst>
          </p:cNvPr>
          <p:cNvSpPr txBox="1"/>
          <p:nvPr/>
        </p:nvSpPr>
        <p:spPr>
          <a:xfrm>
            <a:off x="3728721" y="1510316"/>
            <a:ext cx="738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Scheduled Classes are shown in the calendar here</a:t>
            </a:r>
          </a:p>
        </p:txBody>
      </p:sp>
      <p:pic>
        <p:nvPicPr>
          <p:cNvPr id="5" name="Graphic 4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B1A9E457-9FCA-4449-86C9-414CA5E1E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E7AAD887-8C18-4D87-8D1D-D4EDE661F7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1423476"/>
            <a:ext cx="2622638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425362" y="1477583"/>
            <a:ext cx="2622638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DFD143-C8EE-48F3-BFD3-974D3D3F49C1}"/>
              </a:ext>
            </a:extLst>
          </p:cNvPr>
          <p:cNvSpPr/>
          <p:nvPr/>
        </p:nvSpPr>
        <p:spPr>
          <a:xfrm>
            <a:off x="-20710" y="11430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2060820 w 12192000"/>
              <a:gd name="connsiteY3" fmla="*/ 6858000 h 6858000"/>
              <a:gd name="connsiteX4" fmla="*/ 12060820 w 12192000"/>
              <a:gd name="connsiteY4" fmla="*/ 2082709 h 6858000"/>
              <a:gd name="connsiteX5" fmla="*/ 11841377 w 12192000"/>
              <a:gd name="connsiteY5" fmla="*/ 1863266 h 6858000"/>
              <a:gd name="connsiteX6" fmla="*/ 3313613 w 12192000"/>
              <a:gd name="connsiteY6" fmla="*/ 1863266 h 6858000"/>
              <a:gd name="connsiteX7" fmla="*/ 3094170 w 12192000"/>
              <a:gd name="connsiteY7" fmla="*/ 2082709 h 6858000"/>
              <a:gd name="connsiteX8" fmla="*/ 309417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060820" y="6858000"/>
                </a:lnTo>
                <a:lnTo>
                  <a:pt x="12060820" y="2082709"/>
                </a:lnTo>
                <a:cubicBezTo>
                  <a:pt x="12060820" y="1961514"/>
                  <a:pt x="11962572" y="1863266"/>
                  <a:pt x="11841377" y="1863266"/>
                </a:cubicBezTo>
                <a:lnTo>
                  <a:pt x="3313613" y="1863266"/>
                </a:lnTo>
                <a:cubicBezTo>
                  <a:pt x="3192418" y="1863266"/>
                  <a:pt x="3094170" y="1961514"/>
                  <a:pt x="3094170" y="2082709"/>
                </a:cubicBezTo>
                <a:lnTo>
                  <a:pt x="309417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768CC-4F4D-4BD5-8AFB-041C5F80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38336A2F-6AF6-47F8-82FD-FE71D2E7F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78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3A1DC98C-2793-4BCE-A6BD-6A812E4640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2" y="6474729"/>
            <a:ext cx="27634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712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C23B308A-012D-4ACB-B4D0-DE949E6EABAE}" vid="{55D0ECB7-DA8D-4FC6-B385-552107FD1D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913</TotalTime>
  <Words>357</Words>
  <Application>Microsoft Office PowerPoint</Application>
  <PresentationFormat>Widescreen</PresentationFormat>
  <Paragraphs>65</Paragraphs>
  <Slides>62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Cambria</vt:lpstr>
      <vt:lpstr>Times New Roman</vt:lpstr>
      <vt:lpstr>Theme1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rohit.8091741@gmail.com</dc:creator>
  <cp:lastModifiedBy>annavinocha@gmail.com</cp:lastModifiedBy>
  <cp:revision>38</cp:revision>
  <dcterms:created xsi:type="dcterms:W3CDTF">2023-09-26T05:52:34Z</dcterms:created>
  <dcterms:modified xsi:type="dcterms:W3CDTF">2024-01-30T04:26:45Z</dcterms:modified>
</cp:coreProperties>
</file>