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sldIdLst>
    <p:sldId id="2644" r:id="rId2"/>
    <p:sldId id="1209" r:id="rId3"/>
    <p:sldId id="1178" r:id="rId4"/>
    <p:sldId id="1214" r:id="rId5"/>
    <p:sldId id="1217" r:id="rId6"/>
    <p:sldId id="1211" r:id="rId7"/>
    <p:sldId id="2645" r:id="rId8"/>
    <p:sldId id="2646" r:id="rId9"/>
    <p:sldId id="2647" r:id="rId10"/>
    <p:sldId id="1147" r:id="rId11"/>
    <p:sldId id="2648" r:id="rId12"/>
    <p:sldId id="2649" r:id="rId13"/>
    <p:sldId id="2650" r:id="rId14"/>
    <p:sldId id="1187" r:id="rId15"/>
    <p:sldId id="2651" r:id="rId16"/>
    <p:sldId id="1189" r:id="rId17"/>
    <p:sldId id="2652" r:id="rId18"/>
    <p:sldId id="1200" r:id="rId19"/>
    <p:sldId id="2653" r:id="rId20"/>
    <p:sldId id="1195" r:id="rId21"/>
    <p:sldId id="2654" r:id="rId22"/>
    <p:sldId id="2655" r:id="rId23"/>
    <p:sldId id="2656" r:id="rId24"/>
    <p:sldId id="289"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E67622"/>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79" autoAdjust="0"/>
    <p:restoredTop sz="94291" autoAdjust="0"/>
  </p:normalViewPr>
  <p:slideViewPr>
    <p:cSldViewPr snapToGrid="0">
      <p:cViewPr varScale="1">
        <p:scale>
          <a:sx n="85" d="100"/>
          <a:sy n="85" d="100"/>
        </p:scale>
        <p:origin x="786" y="84"/>
      </p:cViewPr>
      <p:guideLst/>
    </p:cSldViewPr>
  </p:slideViewPr>
  <p:outlineViewPr>
    <p:cViewPr>
      <p:scale>
        <a:sx n="33" d="100"/>
        <a:sy n="33" d="100"/>
      </p:scale>
      <p:origin x="0" y="-906"/>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D8D0B9-B47A-475B-AD02-6AD21C738D9F}" type="datetimeFigureOut">
              <a:rPr lang="en-IN" smtClean="0"/>
              <a:t>30-01-2024</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07D083-E92F-47BA-B9B1-2DAF1E5275BE}" type="slidenum">
              <a:rPr lang="en-IN" smtClean="0"/>
              <a:t>‹#›</a:t>
            </a:fld>
            <a:endParaRPr lang="en-IN"/>
          </a:p>
        </p:txBody>
      </p:sp>
    </p:spTree>
    <p:extLst>
      <p:ext uri="{BB962C8B-B14F-4D97-AF65-F5344CB8AC3E}">
        <p14:creationId xmlns:p14="http://schemas.microsoft.com/office/powerpoint/2010/main" val="4887151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1: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7" name="Google Shape;67;p1:notes"/>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rmAutofit/>
          </a:bodyPr>
          <a:lstStyle/>
          <a:p>
            <a:pPr marL="457200" lvl="0" indent="-228600" algn="l" rtl="0">
              <a:lnSpc>
                <a:spcPct val="100000"/>
              </a:lnSpc>
              <a:spcBef>
                <a:spcPts val="0"/>
              </a:spcBef>
              <a:spcAft>
                <a:spcPts val="0"/>
              </a:spcAft>
              <a:buSzPts val="1400"/>
              <a:buNone/>
            </a:pPr>
            <a:endParaRPr/>
          </a:p>
        </p:txBody>
      </p:sp>
    </p:spTree>
    <p:extLst>
      <p:ext uri="{BB962C8B-B14F-4D97-AF65-F5344CB8AC3E}">
        <p14:creationId xmlns:p14="http://schemas.microsoft.com/office/powerpoint/2010/main" val="21825262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3606f1c2d_30: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3606f1c2d_30: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7696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3606f1c2d_30: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3606f1c2d_30: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3075703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3606f1c2d_30: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3606f1c2d_30: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0821278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3606f1c2d_30: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3606f1c2d_30: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71956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3606f1c2d_30: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3606f1c2d_30: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20802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3606f1c2d_30: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3606f1c2d_30: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207437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3606f1c2d_30: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3606f1c2d_30: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356162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Tree>
    <p:extLst>
      <p:ext uri="{BB962C8B-B14F-4D97-AF65-F5344CB8AC3E}">
        <p14:creationId xmlns:p14="http://schemas.microsoft.com/office/powerpoint/2010/main" val="1622622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1B98B-B0F7-9A59-D9E7-314785CC52B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C34F5568-FE88-39C4-1DD8-3D3ECC06BEB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B76F2371-8DD2-F747-A983-A418C09FA299}"/>
              </a:ext>
            </a:extLst>
          </p:cNvPr>
          <p:cNvSpPr>
            <a:spLocks noGrp="1"/>
          </p:cNvSpPr>
          <p:nvPr>
            <p:ph type="dt" sz="half" idx="10"/>
          </p:nvPr>
        </p:nvSpPr>
        <p:spPr/>
        <p:txBody>
          <a:bodyPr/>
          <a:lstStyle/>
          <a:p>
            <a:fld id="{52E1246C-E57C-4AE6-A729-B391409BDD9F}" type="datetimeFigureOut">
              <a:rPr lang="en-IN" smtClean="0"/>
              <a:t>30-01-2024</a:t>
            </a:fld>
            <a:endParaRPr lang="en-IN"/>
          </a:p>
        </p:txBody>
      </p:sp>
      <p:sp>
        <p:nvSpPr>
          <p:cNvPr id="5" name="Footer Placeholder 4">
            <a:extLst>
              <a:ext uri="{FF2B5EF4-FFF2-40B4-BE49-F238E27FC236}">
                <a16:creationId xmlns:a16="http://schemas.microsoft.com/office/drawing/2014/main" id="{58A56004-F54E-6FDD-A7C3-4D9A5FF060A3}"/>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A803ECCB-188C-998B-AB39-21726C387A02}"/>
              </a:ext>
            </a:extLst>
          </p:cNvPr>
          <p:cNvSpPr>
            <a:spLocks noGrp="1"/>
          </p:cNvSpPr>
          <p:nvPr>
            <p:ph type="sldNum" sz="quarter" idx="12"/>
          </p:nvPr>
        </p:nvSpPr>
        <p:spPr/>
        <p:txBody>
          <a:bodyPr/>
          <a:lstStyle/>
          <a:p>
            <a:fld id="{60E99E97-65F1-4471-825A-88EC9E28DBF4}" type="slidenum">
              <a:rPr lang="en-IN" smtClean="0"/>
              <a:t>‹#›</a:t>
            </a:fld>
            <a:endParaRPr lang="en-IN"/>
          </a:p>
        </p:txBody>
      </p:sp>
    </p:spTree>
    <p:extLst>
      <p:ext uri="{BB962C8B-B14F-4D97-AF65-F5344CB8AC3E}">
        <p14:creationId xmlns:p14="http://schemas.microsoft.com/office/powerpoint/2010/main" val="11242418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B6E0F-EDB6-163F-02B9-84581F065D5A}"/>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78056210-A6CA-7626-7270-39C7D80093B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8DF6D382-BFEC-4EA7-7B2F-20F9C57697F5}"/>
              </a:ext>
            </a:extLst>
          </p:cNvPr>
          <p:cNvSpPr>
            <a:spLocks noGrp="1"/>
          </p:cNvSpPr>
          <p:nvPr>
            <p:ph type="dt" sz="half" idx="10"/>
          </p:nvPr>
        </p:nvSpPr>
        <p:spPr/>
        <p:txBody>
          <a:bodyPr/>
          <a:lstStyle/>
          <a:p>
            <a:fld id="{52E1246C-E57C-4AE6-A729-B391409BDD9F}" type="datetimeFigureOut">
              <a:rPr lang="en-IN" smtClean="0"/>
              <a:t>30-01-2024</a:t>
            </a:fld>
            <a:endParaRPr lang="en-IN"/>
          </a:p>
        </p:txBody>
      </p:sp>
      <p:sp>
        <p:nvSpPr>
          <p:cNvPr id="5" name="Footer Placeholder 4">
            <a:extLst>
              <a:ext uri="{FF2B5EF4-FFF2-40B4-BE49-F238E27FC236}">
                <a16:creationId xmlns:a16="http://schemas.microsoft.com/office/drawing/2014/main" id="{C701C2E4-766C-D77F-8A07-357631F9FE41}"/>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817FA5C0-487D-89C7-BD44-D2E6BCE61A23}"/>
              </a:ext>
            </a:extLst>
          </p:cNvPr>
          <p:cNvSpPr>
            <a:spLocks noGrp="1"/>
          </p:cNvSpPr>
          <p:nvPr>
            <p:ph type="sldNum" sz="quarter" idx="12"/>
          </p:nvPr>
        </p:nvSpPr>
        <p:spPr/>
        <p:txBody>
          <a:bodyPr/>
          <a:lstStyle/>
          <a:p>
            <a:fld id="{60E99E97-65F1-4471-825A-88EC9E28DBF4}" type="slidenum">
              <a:rPr lang="en-IN" smtClean="0"/>
              <a:t>‹#›</a:t>
            </a:fld>
            <a:endParaRPr lang="en-IN"/>
          </a:p>
        </p:txBody>
      </p:sp>
    </p:spTree>
    <p:extLst>
      <p:ext uri="{BB962C8B-B14F-4D97-AF65-F5344CB8AC3E}">
        <p14:creationId xmlns:p14="http://schemas.microsoft.com/office/powerpoint/2010/main" val="34473262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CAFB1C5-D670-EA97-B21B-F1A197B3BB8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3FA5134A-8A55-F5ED-FB1E-54F00825DDA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5663B8E3-7D8A-39AA-B725-A797B87FA17C}"/>
              </a:ext>
            </a:extLst>
          </p:cNvPr>
          <p:cNvSpPr>
            <a:spLocks noGrp="1"/>
          </p:cNvSpPr>
          <p:nvPr>
            <p:ph type="dt" sz="half" idx="10"/>
          </p:nvPr>
        </p:nvSpPr>
        <p:spPr/>
        <p:txBody>
          <a:bodyPr/>
          <a:lstStyle/>
          <a:p>
            <a:fld id="{52E1246C-E57C-4AE6-A729-B391409BDD9F}" type="datetimeFigureOut">
              <a:rPr lang="en-IN" smtClean="0"/>
              <a:t>30-01-2024</a:t>
            </a:fld>
            <a:endParaRPr lang="en-IN"/>
          </a:p>
        </p:txBody>
      </p:sp>
      <p:sp>
        <p:nvSpPr>
          <p:cNvPr id="5" name="Footer Placeholder 4">
            <a:extLst>
              <a:ext uri="{FF2B5EF4-FFF2-40B4-BE49-F238E27FC236}">
                <a16:creationId xmlns:a16="http://schemas.microsoft.com/office/drawing/2014/main" id="{248C8E1E-CEE0-03D9-2A4C-38A2580B7254}"/>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8CAABCE3-1D2C-F3BF-FF5E-63C7957EDF67}"/>
              </a:ext>
            </a:extLst>
          </p:cNvPr>
          <p:cNvSpPr>
            <a:spLocks noGrp="1"/>
          </p:cNvSpPr>
          <p:nvPr>
            <p:ph type="sldNum" sz="quarter" idx="12"/>
          </p:nvPr>
        </p:nvSpPr>
        <p:spPr/>
        <p:txBody>
          <a:bodyPr/>
          <a:lstStyle/>
          <a:p>
            <a:fld id="{60E99E97-65F1-4471-825A-88EC9E28DBF4}" type="slidenum">
              <a:rPr lang="en-IN" smtClean="0"/>
              <a:t>‹#›</a:t>
            </a:fld>
            <a:endParaRPr lang="en-IN"/>
          </a:p>
        </p:txBody>
      </p:sp>
    </p:spTree>
    <p:extLst>
      <p:ext uri="{BB962C8B-B14F-4D97-AF65-F5344CB8AC3E}">
        <p14:creationId xmlns:p14="http://schemas.microsoft.com/office/powerpoint/2010/main" val="5264750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159"/>
          <p:cNvSpPr txBox="1">
            <a:spLocks noGrp="1"/>
          </p:cNvSpPr>
          <p:nvPr>
            <p:ph type="ctrTitle"/>
          </p:nvPr>
        </p:nvSpPr>
        <p:spPr>
          <a:xfrm>
            <a:off x="1435100" y="2484800"/>
            <a:ext cx="6616800" cy="188840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SzPts val="4800"/>
              <a:buNone/>
              <a:defRPr/>
            </a:lvl1pPr>
            <a:lvl2pPr lvl="1" algn="l">
              <a:lnSpc>
                <a:spcPct val="90000"/>
              </a:lnSpc>
              <a:spcBef>
                <a:spcPts val="0"/>
              </a:spcBef>
              <a:spcAft>
                <a:spcPts val="0"/>
              </a:spcAft>
              <a:buSzPts val="4800"/>
              <a:buNone/>
              <a:defRPr/>
            </a:lvl2pPr>
            <a:lvl3pPr lvl="2" algn="l">
              <a:lnSpc>
                <a:spcPct val="90000"/>
              </a:lnSpc>
              <a:spcBef>
                <a:spcPts val="0"/>
              </a:spcBef>
              <a:spcAft>
                <a:spcPts val="0"/>
              </a:spcAft>
              <a:buSzPts val="4800"/>
              <a:buNone/>
              <a:defRPr/>
            </a:lvl3pPr>
            <a:lvl4pPr lvl="3" algn="l">
              <a:lnSpc>
                <a:spcPct val="90000"/>
              </a:lnSpc>
              <a:spcBef>
                <a:spcPts val="0"/>
              </a:spcBef>
              <a:spcAft>
                <a:spcPts val="0"/>
              </a:spcAft>
              <a:buSzPts val="4800"/>
              <a:buNone/>
              <a:defRPr/>
            </a:lvl4pPr>
            <a:lvl5pPr lvl="4" algn="l">
              <a:lnSpc>
                <a:spcPct val="90000"/>
              </a:lnSpc>
              <a:spcBef>
                <a:spcPts val="0"/>
              </a:spcBef>
              <a:spcAft>
                <a:spcPts val="0"/>
              </a:spcAft>
              <a:buSzPts val="4800"/>
              <a:buNone/>
              <a:defRPr/>
            </a:lvl5pPr>
            <a:lvl6pPr lvl="5" algn="l">
              <a:lnSpc>
                <a:spcPct val="90000"/>
              </a:lnSpc>
              <a:spcBef>
                <a:spcPts val="0"/>
              </a:spcBef>
              <a:spcAft>
                <a:spcPts val="0"/>
              </a:spcAft>
              <a:buSzPts val="4800"/>
              <a:buNone/>
              <a:defRPr/>
            </a:lvl6pPr>
            <a:lvl7pPr lvl="6" algn="l">
              <a:lnSpc>
                <a:spcPct val="90000"/>
              </a:lnSpc>
              <a:spcBef>
                <a:spcPts val="0"/>
              </a:spcBef>
              <a:spcAft>
                <a:spcPts val="0"/>
              </a:spcAft>
              <a:buSzPts val="4800"/>
              <a:buNone/>
              <a:defRPr/>
            </a:lvl7pPr>
            <a:lvl8pPr lvl="7" algn="l">
              <a:lnSpc>
                <a:spcPct val="90000"/>
              </a:lnSpc>
              <a:spcBef>
                <a:spcPts val="0"/>
              </a:spcBef>
              <a:spcAft>
                <a:spcPts val="0"/>
              </a:spcAft>
              <a:buSzPts val="4800"/>
              <a:buNone/>
              <a:defRPr/>
            </a:lvl8pPr>
            <a:lvl9pPr lvl="8" algn="l">
              <a:lnSpc>
                <a:spcPct val="90000"/>
              </a:lnSpc>
              <a:spcBef>
                <a:spcPts val="0"/>
              </a:spcBef>
              <a:spcAft>
                <a:spcPts val="0"/>
              </a:spcAft>
              <a:buSzPts val="4800"/>
              <a:buNone/>
              <a:defRPr/>
            </a:lvl9pPr>
          </a:lstStyle>
          <a:p>
            <a:endParaRPr/>
          </a:p>
        </p:txBody>
      </p:sp>
    </p:spTree>
    <p:extLst>
      <p:ext uri="{BB962C8B-B14F-4D97-AF65-F5344CB8AC3E}">
        <p14:creationId xmlns:p14="http://schemas.microsoft.com/office/powerpoint/2010/main" val="12561239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28"/>
        <p:cNvGrpSpPr/>
        <p:nvPr/>
      </p:nvGrpSpPr>
      <p:grpSpPr>
        <a:xfrm>
          <a:off x="0" y="0"/>
          <a:ext cx="0" cy="0"/>
          <a:chOff x="0" y="0"/>
          <a:chExt cx="0" cy="0"/>
        </a:xfrm>
      </p:grpSpPr>
      <p:sp>
        <p:nvSpPr>
          <p:cNvPr id="29" name="Google Shape;29;p6"/>
          <p:cNvSpPr/>
          <p:nvPr/>
        </p:nvSpPr>
        <p:spPr>
          <a:xfrm flipH="1">
            <a:off x="11582400" y="6233133"/>
            <a:ext cx="624800" cy="624800"/>
          </a:xfrm>
          <a:prstGeom prst="rtTriangle">
            <a:avLst/>
          </a:prstGeom>
          <a:solidFill>
            <a:schemeClr val="accent2">
              <a:lumMod val="50000"/>
            </a:schemeClr>
          </a:solidFill>
          <a:ln>
            <a:noFill/>
          </a:ln>
        </p:spPr>
        <p:txBody>
          <a:bodyPr spcFirstLastPara="1" wrap="square" lIns="121863" tIns="121863" rIns="121863" bIns="121863" anchor="ctr" anchorCtr="0">
            <a:noAutofit/>
          </a:bodyPr>
          <a:lstStyle/>
          <a:p>
            <a:pPr marL="0" lvl="0" indent="0" algn="l" rtl="0">
              <a:spcBef>
                <a:spcPts val="0"/>
              </a:spcBef>
              <a:spcAft>
                <a:spcPts val="0"/>
              </a:spcAft>
              <a:buNone/>
            </a:pPr>
            <a:endParaRPr sz="2400"/>
          </a:p>
        </p:txBody>
      </p:sp>
      <p:sp>
        <p:nvSpPr>
          <p:cNvPr id="30" name="Google Shape;30;p6"/>
          <p:cNvSpPr/>
          <p:nvPr/>
        </p:nvSpPr>
        <p:spPr>
          <a:xfrm rot="5400000">
            <a:off x="-133800" y="965980"/>
            <a:ext cx="624800" cy="357200"/>
          </a:xfrm>
          <a:prstGeom prst="triangle">
            <a:avLst>
              <a:gd name="adj" fmla="val 50000"/>
            </a:avLst>
          </a:prstGeom>
          <a:solidFill>
            <a:schemeClr val="accent2">
              <a:lumMod val="50000"/>
            </a:schemeClr>
          </a:solidFill>
          <a:ln>
            <a:noFill/>
          </a:ln>
        </p:spPr>
        <p:txBody>
          <a:bodyPr spcFirstLastPara="1" wrap="square" lIns="121863" tIns="121863" rIns="121863" bIns="121863" anchor="ctr" anchorCtr="0">
            <a:noAutofit/>
          </a:bodyPr>
          <a:lstStyle/>
          <a:p>
            <a:pPr marL="0" lvl="0" indent="0" algn="l" rtl="0">
              <a:spcBef>
                <a:spcPts val="0"/>
              </a:spcBef>
              <a:spcAft>
                <a:spcPts val="0"/>
              </a:spcAft>
              <a:buNone/>
            </a:pPr>
            <a:endParaRPr sz="2400"/>
          </a:p>
        </p:txBody>
      </p:sp>
      <p:sp>
        <p:nvSpPr>
          <p:cNvPr id="31" name="Google Shape;31;p6"/>
          <p:cNvSpPr txBox="1">
            <a:spLocks noGrp="1"/>
          </p:cNvSpPr>
          <p:nvPr>
            <p:ph type="title"/>
          </p:nvPr>
        </p:nvSpPr>
        <p:spPr>
          <a:xfrm>
            <a:off x="609600" y="807467"/>
            <a:ext cx="7521200" cy="1443600"/>
          </a:xfrm>
          <a:prstGeom prst="rect">
            <a:avLst/>
          </a:prstGeom>
        </p:spPr>
        <p:txBody>
          <a:bodyPr spcFirstLastPara="1" wrap="square" lIns="0" tIns="0" rIns="0" bIns="0" anchor="t" anchorCtr="0">
            <a:noAutofit/>
          </a:bodyPr>
          <a:lstStyle>
            <a:lvl1pPr lvl="0">
              <a:spcBef>
                <a:spcPts val="0"/>
              </a:spcBef>
              <a:spcAft>
                <a:spcPts val="0"/>
              </a:spcAft>
              <a:buSzPts val="4800"/>
              <a:buNone/>
              <a:defRPr/>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a:endParaRPr/>
          </a:p>
        </p:txBody>
      </p:sp>
      <p:sp>
        <p:nvSpPr>
          <p:cNvPr id="32" name="Google Shape;32;p6"/>
          <p:cNvSpPr txBox="1">
            <a:spLocks noGrp="1"/>
          </p:cNvSpPr>
          <p:nvPr>
            <p:ph type="body" idx="1"/>
          </p:nvPr>
        </p:nvSpPr>
        <p:spPr>
          <a:xfrm>
            <a:off x="609600" y="2661000"/>
            <a:ext cx="3576800" cy="3572000"/>
          </a:xfrm>
          <a:prstGeom prst="rect">
            <a:avLst/>
          </a:prstGeom>
        </p:spPr>
        <p:txBody>
          <a:bodyPr spcFirstLastPara="1" wrap="square" lIns="0" tIns="0" rIns="0" bIns="0" anchor="t" anchorCtr="0">
            <a:noAutofit/>
          </a:bodyPr>
          <a:lstStyle>
            <a:lvl1pPr marL="609363" lvl="0" indent="-457023">
              <a:spcBef>
                <a:spcPts val="800"/>
              </a:spcBef>
              <a:spcAft>
                <a:spcPts val="0"/>
              </a:spcAft>
              <a:buSzPts val="1800"/>
              <a:buChar char="▸"/>
              <a:defRPr sz="2400"/>
            </a:lvl1pPr>
            <a:lvl2pPr marL="1218750" lvl="1" indent="-457023">
              <a:spcBef>
                <a:spcPts val="800"/>
              </a:spcBef>
              <a:spcAft>
                <a:spcPts val="0"/>
              </a:spcAft>
              <a:buSzPts val="1800"/>
              <a:buChar char="▹"/>
              <a:defRPr sz="2400"/>
            </a:lvl2pPr>
            <a:lvl3pPr marL="1828120" lvl="2" indent="-457023">
              <a:spcBef>
                <a:spcPts val="800"/>
              </a:spcBef>
              <a:spcAft>
                <a:spcPts val="0"/>
              </a:spcAft>
              <a:buSzPts val="1800"/>
              <a:buChar char="▹"/>
              <a:defRPr sz="2400"/>
            </a:lvl3pPr>
            <a:lvl4pPr marL="2437498" lvl="3" indent="-457023">
              <a:spcBef>
                <a:spcPts val="800"/>
              </a:spcBef>
              <a:spcAft>
                <a:spcPts val="0"/>
              </a:spcAft>
              <a:buSzPts val="1800"/>
              <a:buChar char="▹"/>
              <a:defRPr sz="2400"/>
            </a:lvl4pPr>
            <a:lvl5pPr marL="3046860" lvl="4" indent="-457023">
              <a:spcBef>
                <a:spcPts val="800"/>
              </a:spcBef>
              <a:spcAft>
                <a:spcPts val="0"/>
              </a:spcAft>
              <a:buSzPts val="1800"/>
              <a:buChar char="▹"/>
              <a:defRPr sz="2400"/>
            </a:lvl5pPr>
            <a:lvl6pPr marL="3656223" lvl="5" indent="-457023">
              <a:spcBef>
                <a:spcPts val="800"/>
              </a:spcBef>
              <a:spcAft>
                <a:spcPts val="0"/>
              </a:spcAft>
              <a:buSzPts val="1800"/>
              <a:buChar char="▹"/>
              <a:defRPr sz="2400"/>
            </a:lvl6pPr>
            <a:lvl7pPr marL="4265600" lvl="6" indent="-457023">
              <a:spcBef>
                <a:spcPts val="800"/>
              </a:spcBef>
              <a:spcAft>
                <a:spcPts val="0"/>
              </a:spcAft>
              <a:buSzPts val="1800"/>
              <a:buChar char="▹"/>
              <a:defRPr sz="2400"/>
            </a:lvl7pPr>
            <a:lvl8pPr marL="4874971" lvl="7" indent="-457023">
              <a:spcBef>
                <a:spcPts val="800"/>
              </a:spcBef>
              <a:spcAft>
                <a:spcPts val="0"/>
              </a:spcAft>
              <a:buSzPts val="1800"/>
              <a:buChar char="▹"/>
              <a:defRPr sz="2400"/>
            </a:lvl8pPr>
            <a:lvl9pPr marL="5484358" lvl="8" indent="-457023">
              <a:spcBef>
                <a:spcPts val="800"/>
              </a:spcBef>
              <a:spcAft>
                <a:spcPts val="0"/>
              </a:spcAft>
              <a:buSzPts val="1800"/>
              <a:buChar char="▹"/>
              <a:defRPr sz="2400"/>
            </a:lvl9pPr>
          </a:lstStyle>
          <a:p>
            <a:endParaRPr/>
          </a:p>
        </p:txBody>
      </p:sp>
      <p:sp>
        <p:nvSpPr>
          <p:cNvPr id="33" name="Google Shape;33;p6"/>
          <p:cNvSpPr txBox="1">
            <a:spLocks noGrp="1"/>
          </p:cNvSpPr>
          <p:nvPr>
            <p:ph type="body" idx="2"/>
          </p:nvPr>
        </p:nvSpPr>
        <p:spPr>
          <a:xfrm>
            <a:off x="4554104" y="2661000"/>
            <a:ext cx="3576800" cy="3572000"/>
          </a:xfrm>
          <a:prstGeom prst="rect">
            <a:avLst/>
          </a:prstGeom>
        </p:spPr>
        <p:txBody>
          <a:bodyPr spcFirstLastPara="1" wrap="square" lIns="0" tIns="0" rIns="0" bIns="0" anchor="t" anchorCtr="0">
            <a:noAutofit/>
          </a:bodyPr>
          <a:lstStyle>
            <a:lvl1pPr marL="609363" lvl="0" indent="-457023">
              <a:spcBef>
                <a:spcPts val="800"/>
              </a:spcBef>
              <a:spcAft>
                <a:spcPts val="0"/>
              </a:spcAft>
              <a:buSzPts val="1800"/>
              <a:buChar char="▸"/>
              <a:defRPr sz="2400"/>
            </a:lvl1pPr>
            <a:lvl2pPr marL="1218750" lvl="1" indent="-457023">
              <a:spcBef>
                <a:spcPts val="800"/>
              </a:spcBef>
              <a:spcAft>
                <a:spcPts val="0"/>
              </a:spcAft>
              <a:buSzPts val="1800"/>
              <a:buChar char="▹"/>
              <a:defRPr sz="2400"/>
            </a:lvl2pPr>
            <a:lvl3pPr marL="1828120" lvl="2" indent="-457023">
              <a:spcBef>
                <a:spcPts val="800"/>
              </a:spcBef>
              <a:spcAft>
                <a:spcPts val="0"/>
              </a:spcAft>
              <a:buSzPts val="1800"/>
              <a:buChar char="▹"/>
              <a:defRPr sz="2400"/>
            </a:lvl3pPr>
            <a:lvl4pPr marL="2437498" lvl="3" indent="-457023">
              <a:spcBef>
                <a:spcPts val="800"/>
              </a:spcBef>
              <a:spcAft>
                <a:spcPts val="0"/>
              </a:spcAft>
              <a:buSzPts val="1800"/>
              <a:buChar char="▹"/>
              <a:defRPr sz="2400"/>
            </a:lvl4pPr>
            <a:lvl5pPr marL="3046860" lvl="4" indent="-457023">
              <a:spcBef>
                <a:spcPts val="800"/>
              </a:spcBef>
              <a:spcAft>
                <a:spcPts val="0"/>
              </a:spcAft>
              <a:buSzPts val="1800"/>
              <a:buChar char="▹"/>
              <a:defRPr sz="2400"/>
            </a:lvl5pPr>
            <a:lvl6pPr marL="3656223" lvl="5" indent="-457023">
              <a:spcBef>
                <a:spcPts val="800"/>
              </a:spcBef>
              <a:spcAft>
                <a:spcPts val="0"/>
              </a:spcAft>
              <a:buSzPts val="1800"/>
              <a:buChar char="▹"/>
              <a:defRPr sz="2400"/>
            </a:lvl6pPr>
            <a:lvl7pPr marL="4265600" lvl="6" indent="-457023">
              <a:spcBef>
                <a:spcPts val="800"/>
              </a:spcBef>
              <a:spcAft>
                <a:spcPts val="0"/>
              </a:spcAft>
              <a:buSzPts val="1800"/>
              <a:buChar char="▹"/>
              <a:defRPr sz="2400"/>
            </a:lvl7pPr>
            <a:lvl8pPr marL="4874971" lvl="7" indent="-457023">
              <a:spcBef>
                <a:spcPts val="800"/>
              </a:spcBef>
              <a:spcAft>
                <a:spcPts val="0"/>
              </a:spcAft>
              <a:buSzPts val="1800"/>
              <a:buChar char="▹"/>
              <a:defRPr sz="2400"/>
            </a:lvl8pPr>
            <a:lvl9pPr marL="5484358" lvl="8" indent="-457023">
              <a:spcBef>
                <a:spcPts val="800"/>
              </a:spcBef>
              <a:spcAft>
                <a:spcPts val="0"/>
              </a:spcAft>
              <a:buSzPts val="1800"/>
              <a:buChar char="▹"/>
              <a:defRPr sz="2400"/>
            </a:lvl9pPr>
          </a:lstStyle>
          <a:p>
            <a:endParaRPr/>
          </a:p>
        </p:txBody>
      </p:sp>
      <p:sp>
        <p:nvSpPr>
          <p:cNvPr id="34" name="Google Shape;34;p6"/>
          <p:cNvSpPr txBox="1">
            <a:spLocks noGrp="1"/>
          </p:cNvSpPr>
          <p:nvPr>
            <p:ph type="sldNum" idx="12"/>
          </p:nvPr>
        </p:nvSpPr>
        <p:spPr>
          <a:xfrm>
            <a:off x="11532033" y="6182333"/>
            <a:ext cx="609200" cy="624800"/>
          </a:xfrm>
          <a:prstGeom prst="rect">
            <a:avLst/>
          </a:prstGeom>
        </p:spPr>
        <p:txBody>
          <a:bodyPr spcFirstLastPara="1" wrap="square" lIns="0" tIns="0" rIns="0" bIns="0" anchor="b"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dirty="0"/>
          </a:p>
        </p:txBody>
      </p:sp>
    </p:spTree>
    <p:extLst>
      <p:ext uri="{BB962C8B-B14F-4D97-AF65-F5344CB8AC3E}">
        <p14:creationId xmlns:p14="http://schemas.microsoft.com/office/powerpoint/2010/main" val="27953621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65866-B11A-112C-3318-CB1B73341C2B}"/>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10952C79-1781-A54E-836B-C3BFF4412A9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29A4D0A5-D7E3-6347-17D9-B6A9A1A88004}"/>
              </a:ext>
            </a:extLst>
          </p:cNvPr>
          <p:cNvSpPr>
            <a:spLocks noGrp="1"/>
          </p:cNvSpPr>
          <p:nvPr>
            <p:ph type="dt" sz="half" idx="10"/>
          </p:nvPr>
        </p:nvSpPr>
        <p:spPr/>
        <p:txBody>
          <a:bodyPr/>
          <a:lstStyle/>
          <a:p>
            <a:fld id="{52E1246C-E57C-4AE6-A729-B391409BDD9F}" type="datetimeFigureOut">
              <a:rPr lang="en-IN" smtClean="0"/>
              <a:t>30-01-2024</a:t>
            </a:fld>
            <a:endParaRPr lang="en-IN"/>
          </a:p>
        </p:txBody>
      </p:sp>
      <p:sp>
        <p:nvSpPr>
          <p:cNvPr id="5" name="Footer Placeholder 4">
            <a:extLst>
              <a:ext uri="{FF2B5EF4-FFF2-40B4-BE49-F238E27FC236}">
                <a16:creationId xmlns:a16="http://schemas.microsoft.com/office/drawing/2014/main" id="{1F43E4FE-0F18-82A1-E34C-15F618005DB3}"/>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C27A8EFE-52F3-26FE-591C-3747251939CE}"/>
              </a:ext>
            </a:extLst>
          </p:cNvPr>
          <p:cNvSpPr>
            <a:spLocks noGrp="1"/>
          </p:cNvSpPr>
          <p:nvPr>
            <p:ph type="sldNum" sz="quarter" idx="12"/>
          </p:nvPr>
        </p:nvSpPr>
        <p:spPr/>
        <p:txBody>
          <a:bodyPr/>
          <a:lstStyle/>
          <a:p>
            <a:fld id="{60E99E97-65F1-4471-825A-88EC9E28DBF4}" type="slidenum">
              <a:rPr lang="en-IN" smtClean="0"/>
              <a:t>‹#›</a:t>
            </a:fld>
            <a:endParaRPr lang="en-IN"/>
          </a:p>
        </p:txBody>
      </p:sp>
    </p:spTree>
    <p:extLst>
      <p:ext uri="{BB962C8B-B14F-4D97-AF65-F5344CB8AC3E}">
        <p14:creationId xmlns:p14="http://schemas.microsoft.com/office/powerpoint/2010/main" val="1019285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3A681-2C41-4FF0-79D7-9EA2847B11F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292925FD-9C23-E42D-B5E4-19985EC2859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E21350B-94DC-2F0C-35B8-3F40386B1E83}"/>
              </a:ext>
            </a:extLst>
          </p:cNvPr>
          <p:cNvSpPr>
            <a:spLocks noGrp="1"/>
          </p:cNvSpPr>
          <p:nvPr>
            <p:ph type="dt" sz="half" idx="10"/>
          </p:nvPr>
        </p:nvSpPr>
        <p:spPr/>
        <p:txBody>
          <a:bodyPr/>
          <a:lstStyle/>
          <a:p>
            <a:fld id="{52E1246C-E57C-4AE6-A729-B391409BDD9F}" type="datetimeFigureOut">
              <a:rPr lang="en-IN" smtClean="0"/>
              <a:t>30-01-2024</a:t>
            </a:fld>
            <a:endParaRPr lang="en-IN"/>
          </a:p>
        </p:txBody>
      </p:sp>
      <p:sp>
        <p:nvSpPr>
          <p:cNvPr id="5" name="Footer Placeholder 4">
            <a:extLst>
              <a:ext uri="{FF2B5EF4-FFF2-40B4-BE49-F238E27FC236}">
                <a16:creationId xmlns:a16="http://schemas.microsoft.com/office/drawing/2014/main" id="{2879A566-83AA-EBAD-B851-83C1960C2503}"/>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F9B74911-267B-EAA7-CA88-EC087E9FC263}"/>
              </a:ext>
            </a:extLst>
          </p:cNvPr>
          <p:cNvSpPr>
            <a:spLocks noGrp="1"/>
          </p:cNvSpPr>
          <p:nvPr>
            <p:ph type="sldNum" sz="quarter" idx="12"/>
          </p:nvPr>
        </p:nvSpPr>
        <p:spPr/>
        <p:txBody>
          <a:bodyPr/>
          <a:lstStyle/>
          <a:p>
            <a:fld id="{60E99E97-65F1-4471-825A-88EC9E28DBF4}" type="slidenum">
              <a:rPr lang="en-IN" smtClean="0"/>
              <a:t>‹#›</a:t>
            </a:fld>
            <a:endParaRPr lang="en-IN"/>
          </a:p>
        </p:txBody>
      </p:sp>
    </p:spTree>
    <p:extLst>
      <p:ext uri="{BB962C8B-B14F-4D97-AF65-F5344CB8AC3E}">
        <p14:creationId xmlns:p14="http://schemas.microsoft.com/office/powerpoint/2010/main" val="19809167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CC452-ACEA-1CD5-DEFC-F8178102E304}"/>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3BF43ED7-5409-DF7F-C529-E916CF851C6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AB3DB369-34A6-1532-99B2-744E927AE08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3419B8FE-9348-1DBF-747E-D3659FF3FC2E}"/>
              </a:ext>
            </a:extLst>
          </p:cNvPr>
          <p:cNvSpPr>
            <a:spLocks noGrp="1"/>
          </p:cNvSpPr>
          <p:nvPr>
            <p:ph type="dt" sz="half" idx="10"/>
          </p:nvPr>
        </p:nvSpPr>
        <p:spPr/>
        <p:txBody>
          <a:bodyPr/>
          <a:lstStyle/>
          <a:p>
            <a:fld id="{52E1246C-E57C-4AE6-A729-B391409BDD9F}" type="datetimeFigureOut">
              <a:rPr lang="en-IN" smtClean="0"/>
              <a:t>30-01-2024</a:t>
            </a:fld>
            <a:endParaRPr lang="en-IN"/>
          </a:p>
        </p:txBody>
      </p:sp>
      <p:sp>
        <p:nvSpPr>
          <p:cNvPr id="6" name="Footer Placeholder 5">
            <a:extLst>
              <a:ext uri="{FF2B5EF4-FFF2-40B4-BE49-F238E27FC236}">
                <a16:creationId xmlns:a16="http://schemas.microsoft.com/office/drawing/2014/main" id="{15E156B4-5148-62A8-89E3-3D51B0A8CAD5}"/>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848C8C74-9710-C448-2DBE-41EA1EAE985B}"/>
              </a:ext>
            </a:extLst>
          </p:cNvPr>
          <p:cNvSpPr>
            <a:spLocks noGrp="1"/>
          </p:cNvSpPr>
          <p:nvPr>
            <p:ph type="sldNum" sz="quarter" idx="12"/>
          </p:nvPr>
        </p:nvSpPr>
        <p:spPr/>
        <p:txBody>
          <a:bodyPr/>
          <a:lstStyle/>
          <a:p>
            <a:fld id="{60E99E97-65F1-4471-825A-88EC9E28DBF4}" type="slidenum">
              <a:rPr lang="en-IN" smtClean="0"/>
              <a:t>‹#›</a:t>
            </a:fld>
            <a:endParaRPr lang="en-IN"/>
          </a:p>
        </p:txBody>
      </p:sp>
    </p:spTree>
    <p:extLst>
      <p:ext uri="{BB962C8B-B14F-4D97-AF65-F5344CB8AC3E}">
        <p14:creationId xmlns:p14="http://schemas.microsoft.com/office/powerpoint/2010/main" val="27978900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8ED99-F5C9-A7DC-EFEE-BD56D40313E7}"/>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D31EF3E5-5501-0D27-B29F-2A2AC677E64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7334DF8-4147-7B63-A8F5-733E83F139A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81456109-DD9D-3F4C-225A-4F851C9F867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C787061-AE6F-BB5F-8DC5-8CA8944DEEB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5D3F5897-3A70-1E62-390F-E76BB31EA3E7}"/>
              </a:ext>
            </a:extLst>
          </p:cNvPr>
          <p:cNvSpPr>
            <a:spLocks noGrp="1"/>
          </p:cNvSpPr>
          <p:nvPr>
            <p:ph type="dt" sz="half" idx="10"/>
          </p:nvPr>
        </p:nvSpPr>
        <p:spPr/>
        <p:txBody>
          <a:bodyPr/>
          <a:lstStyle/>
          <a:p>
            <a:fld id="{52E1246C-E57C-4AE6-A729-B391409BDD9F}" type="datetimeFigureOut">
              <a:rPr lang="en-IN" smtClean="0"/>
              <a:t>30-01-2024</a:t>
            </a:fld>
            <a:endParaRPr lang="en-IN"/>
          </a:p>
        </p:txBody>
      </p:sp>
      <p:sp>
        <p:nvSpPr>
          <p:cNvPr id="8" name="Footer Placeholder 7">
            <a:extLst>
              <a:ext uri="{FF2B5EF4-FFF2-40B4-BE49-F238E27FC236}">
                <a16:creationId xmlns:a16="http://schemas.microsoft.com/office/drawing/2014/main" id="{755269A9-9955-508E-D85B-8A8C74375641}"/>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DFD7F8C4-844F-37B0-1E97-80035C419205}"/>
              </a:ext>
            </a:extLst>
          </p:cNvPr>
          <p:cNvSpPr>
            <a:spLocks noGrp="1"/>
          </p:cNvSpPr>
          <p:nvPr>
            <p:ph type="sldNum" sz="quarter" idx="12"/>
          </p:nvPr>
        </p:nvSpPr>
        <p:spPr/>
        <p:txBody>
          <a:bodyPr/>
          <a:lstStyle/>
          <a:p>
            <a:fld id="{60E99E97-65F1-4471-825A-88EC9E28DBF4}" type="slidenum">
              <a:rPr lang="en-IN" smtClean="0"/>
              <a:t>‹#›</a:t>
            </a:fld>
            <a:endParaRPr lang="en-IN"/>
          </a:p>
        </p:txBody>
      </p:sp>
    </p:spTree>
    <p:extLst>
      <p:ext uri="{BB962C8B-B14F-4D97-AF65-F5344CB8AC3E}">
        <p14:creationId xmlns:p14="http://schemas.microsoft.com/office/powerpoint/2010/main" val="3662131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DADA4E-1C34-6204-5975-836CEE0B5B7F}"/>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93613AD5-250A-7E64-90DB-451AA392084F}"/>
              </a:ext>
            </a:extLst>
          </p:cNvPr>
          <p:cNvSpPr>
            <a:spLocks noGrp="1"/>
          </p:cNvSpPr>
          <p:nvPr>
            <p:ph type="dt" sz="half" idx="10"/>
          </p:nvPr>
        </p:nvSpPr>
        <p:spPr/>
        <p:txBody>
          <a:bodyPr/>
          <a:lstStyle/>
          <a:p>
            <a:fld id="{52E1246C-E57C-4AE6-A729-B391409BDD9F}" type="datetimeFigureOut">
              <a:rPr lang="en-IN" smtClean="0"/>
              <a:t>30-01-2024</a:t>
            </a:fld>
            <a:endParaRPr lang="en-IN"/>
          </a:p>
        </p:txBody>
      </p:sp>
      <p:sp>
        <p:nvSpPr>
          <p:cNvPr id="4" name="Footer Placeholder 3">
            <a:extLst>
              <a:ext uri="{FF2B5EF4-FFF2-40B4-BE49-F238E27FC236}">
                <a16:creationId xmlns:a16="http://schemas.microsoft.com/office/drawing/2014/main" id="{8313945F-C1D1-71B4-42E8-5675FB5BA8DC}"/>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78956D9D-870B-201B-6792-61A86F70D713}"/>
              </a:ext>
            </a:extLst>
          </p:cNvPr>
          <p:cNvSpPr>
            <a:spLocks noGrp="1"/>
          </p:cNvSpPr>
          <p:nvPr>
            <p:ph type="sldNum" sz="quarter" idx="12"/>
          </p:nvPr>
        </p:nvSpPr>
        <p:spPr/>
        <p:txBody>
          <a:bodyPr/>
          <a:lstStyle/>
          <a:p>
            <a:fld id="{60E99E97-65F1-4471-825A-88EC9E28DBF4}" type="slidenum">
              <a:rPr lang="en-IN" smtClean="0"/>
              <a:t>‹#›</a:t>
            </a:fld>
            <a:endParaRPr lang="en-IN"/>
          </a:p>
        </p:txBody>
      </p:sp>
    </p:spTree>
    <p:extLst>
      <p:ext uri="{BB962C8B-B14F-4D97-AF65-F5344CB8AC3E}">
        <p14:creationId xmlns:p14="http://schemas.microsoft.com/office/powerpoint/2010/main" val="6600619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0250CF6-ABA2-77ED-B49B-0C0D58EB8F91}"/>
              </a:ext>
            </a:extLst>
          </p:cNvPr>
          <p:cNvSpPr>
            <a:spLocks noGrp="1"/>
          </p:cNvSpPr>
          <p:nvPr>
            <p:ph type="dt" sz="half" idx="10"/>
          </p:nvPr>
        </p:nvSpPr>
        <p:spPr/>
        <p:txBody>
          <a:bodyPr/>
          <a:lstStyle/>
          <a:p>
            <a:fld id="{52E1246C-E57C-4AE6-A729-B391409BDD9F}" type="datetimeFigureOut">
              <a:rPr lang="en-IN" smtClean="0"/>
              <a:t>30-01-2024</a:t>
            </a:fld>
            <a:endParaRPr lang="en-IN"/>
          </a:p>
        </p:txBody>
      </p:sp>
      <p:sp>
        <p:nvSpPr>
          <p:cNvPr id="3" name="Footer Placeholder 2">
            <a:extLst>
              <a:ext uri="{FF2B5EF4-FFF2-40B4-BE49-F238E27FC236}">
                <a16:creationId xmlns:a16="http://schemas.microsoft.com/office/drawing/2014/main" id="{F569C538-A715-D065-FDCC-89037E3A5E7B}"/>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AC66629A-5324-0737-7466-4C1F75D5CF42}"/>
              </a:ext>
            </a:extLst>
          </p:cNvPr>
          <p:cNvSpPr>
            <a:spLocks noGrp="1"/>
          </p:cNvSpPr>
          <p:nvPr>
            <p:ph type="sldNum" sz="quarter" idx="12"/>
          </p:nvPr>
        </p:nvSpPr>
        <p:spPr/>
        <p:txBody>
          <a:bodyPr/>
          <a:lstStyle/>
          <a:p>
            <a:fld id="{60E99E97-65F1-4471-825A-88EC9E28DBF4}" type="slidenum">
              <a:rPr lang="en-IN" smtClean="0"/>
              <a:t>‹#›</a:t>
            </a:fld>
            <a:endParaRPr lang="en-IN"/>
          </a:p>
        </p:txBody>
      </p:sp>
    </p:spTree>
    <p:extLst>
      <p:ext uri="{BB962C8B-B14F-4D97-AF65-F5344CB8AC3E}">
        <p14:creationId xmlns:p14="http://schemas.microsoft.com/office/powerpoint/2010/main" val="1964058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2A2C0-CAAA-99D8-8A33-75D76976E2C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62DF810A-B09C-A1DF-14C3-085AAB89DE4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786771ED-F09F-D292-A945-CD91E7041D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585E94-0CD3-1915-B475-03B26B6A2410}"/>
              </a:ext>
            </a:extLst>
          </p:cNvPr>
          <p:cNvSpPr>
            <a:spLocks noGrp="1"/>
          </p:cNvSpPr>
          <p:nvPr>
            <p:ph type="dt" sz="half" idx="10"/>
          </p:nvPr>
        </p:nvSpPr>
        <p:spPr/>
        <p:txBody>
          <a:bodyPr/>
          <a:lstStyle/>
          <a:p>
            <a:fld id="{52E1246C-E57C-4AE6-A729-B391409BDD9F}" type="datetimeFigureOut">
              <a:rPr lang="en-IN" smtClean="0"/>
              <a:t>30-01-2024</a:t>
            </a:fld>
            <a:endParaRPr lang="en-IN"/>
          </a:p>
        </p:txBody>
      </p:sp>
      <p:sp>
        <p:nvSpPr>
          <p:cNvPr id="6" name="Footer Placeholder 5">
            <a:extLst>
              <a:ext uri="{FF2B5EF4-FFF2-40B4-BE49-F238E27FC236}">
                <a16:creationId xmlns:a16="http://schemas.microsoft.com/office/drawing/2014/main" id="{B10677AE-7FC2-C490-AB0D-175DC6FBC306}"/>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E970F9E6-F902-E384-4691-56D5DF808BDB}"/>
              </a:ext>
            </a:extLst>
          </p:cNvPr>
          <p:cNvSpPr>
            <a:spLocks noGrp="1"/>
          </p:cNvSpPr>
          <p:nvPr>
            <p:ph type="sldNum" sz="quarter" idx="12"/>
          </p:nvPr>
        </p:nvSpPr>
        <p:spPr/>
        <p:txBody>
          <a:bodyPr/>
          <a:lstStyle/>
          <a:p>
            <a:fld id="{60E99E97-65F1-4471-825A-88EC9E28DBF4}" type="slidenum">
              <a:rPr lang="en-IN" smtClean="0"/>
              <a:t>‹#›</a:t>
            </a:fld>
            <a:endParaRPr lang="en-IN"/>
          </a:p>
        </p:txBody>
      </p:sp>
    </p:spTree>
    <p:extLst>
      <p:ext uri="{BB962C8B-B14F-4D97-AF65-F5344CB8AC3E}">
        <p14:creationId xmlns:p14="http://schemas.microsoft.com/office/powerpoint/2010/main" val="8199631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3CF8E-C4FF-3463-288B-8236696ABA9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C033FC40-951F-D38F-1B3C-36E1DC5DA9F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IN"/>
          </a:p>
        </p:txBody>
      </p:sp>
      <p:sp>
        <p:nvSpPr>
          <p:cNvPr id="4" name="Text Placeholder 3">
            <a:extLst>
              <a:ext uri="{FF2B5EF4-FFF2-40B4-BE49-F238E27FC236}">
                <a16:creationId xmlns:a16="http://schemas.microsoft.com/office/drawing/2014/main" id="{A1F4C9FE-3EEE-A317-55FD-7998327B4E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D30797E-7A64-9E63-CB71-2B9C5A54D77C}"/>
              </a:ext>
            </a:extLst>
          </p:cNvPr>
          <p:cNvSpPr>
            <a:spLocks noGrp="1"/>
          </p:cNvSpPr>
          <p:nvPr>
            <p:ph type="dt" sz="half" idx="10"/>
          </p:nvPr>
        </p:nvSpPr>
        <p:spPr/>
        <p:txBody>
          <a:bodyPr/>
          <a:lstStyle/>
          <a:p>
            <a:fld id="{52E1246C-E57C-4AE6-A729-B391409BDD9F}" type="datetimeFigureOut">
              <a:rPr lang="en-IN" smtClean="0"/>
              <a:t>30-01-2024</a:t>
            </a:fld>
            <a:endParaRPr lang="en-IN"/>
          </a:p>
        </p:txBody>
      </p:sp>
      <p:sp>
        <p:nvSpPr>
          <p:cNvPr id="6" name="Footer Placeholder 5">
            <a:extLst>
              <a:ext uri="{FF2B5EF4-FFF2-40B4-BE49-F238E27FC236}">
                <a16:creationId xmlns:a16="http://schemas.microsoft.com/office/drawing/2014/main" id="{4C1C0A12-AE31-3D75-AC55-D6585FBCED26}"/>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29193E58-2395-8D1F-3F9B-9A22643A3C95}"/>
              </a:ext>
            </a:extLst>
          </p:cNvPr>
          <p:cNvSpPr>
            <a:spLocks noGrp="1"/>
          </p:cNvSpPr>
          <p:nvPr>
            <p:ph type="sldNum" sz="quarter" idx="12"/>
          </p:nvPr>
        </p:nvSpPr>
        <p:spPr/>
        <p:txBody>
          <a:bodyPr/>
          <a:lstStyle/>
          <a:p>
            <a:fld id="{60E99E97-65F1-4471-825A-88EC9E28DBF4}" type="slidenum">
              <a:rPr lang="en-IN" smtClean="0"/>
              <a:t>‹#›</a:t>
            </a:fld>
            <a:endParaRPr lang="en-IN"/>
          </a:p>
        </p:txBody>
      </p:sp>
    </p:spTree>
    <p:extLst>
      <p:ext uri="{BB962C8B-B14F-4D97-AF65-F5344CB8AC3E}">
        <p14:creationId xmlns:p14="http://schemas.microsoft.com/office/powerpoint/2010/main" val="174560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7784C4C-E2AC-76E4-B4A5-7A50EE756AD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EF1BFD86-3BAE-B62E-C2E2-183E4C0C5B1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E8897660-874C-A12F-F591-57F5093C9D8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E1246C-E57C-4AE6-A729-B391409BDD9F}" type="datetimeFigureOut">
              <a:rPr lang="en-IN" smtClean="0"/>
              <a:t>30-01-2024</a:t>
            </a:fld>
            <a:endParaRPr lang="en-IN"/>
          </a:p>
        </p:txBody>
      </p:sp>
      <p:sp>
        <p:nvSpPr>
          <p:cNvPr id="5" name="Footer Placeholder 4">
            <a:extLst>
              <a:ext uri="{FF2B5EF4-FFF2-40B4-BE49-F238E27FC236}">
                <a16:creationId xmlns:a16="http://schemas.microsoft.com/office/drawing/2014/main" id="{44EADBAC-7E24-6ED6-687F-476F2B0AC50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B7A72DF7-3EC4-F533-8796-7C8C2E5B5A3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E99E97-65F1-4471-825A-88EC9E28DBF4}" type="slidenum">
              <a:rPr lang="en-IN" smtClean="0"/>
              <a:t>‹#›</a:t>
            </a:fld>
            <a:endParaRPr lang="en-IN"/>
          </a:p>
        </p:txBody>
      </p:sp>
    </p:spTree>
    <p:extLst>
      <p:ext uri="{BB962C8B-B14F-4D97-AF65-F5344CB8AC3E}">
        <p14:creationId xmlns:p14="http://schemas.microsoft.com/office/powerpoint/2010/main" val="690457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7" r:id="rId12"/>
    <p:sldLayoutId id="2147483680"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www.facebook.com/LPUOnline" TargetMode="Externa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3.png"/><Relationship Id="rId2" Type="http://schemas.openxmlformats.org/officeDocument/2006/relationships/hyperlink" Target="http://www.instagram.com/Onlinelpu" TargetMode="Externa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7.png"/><Relationship Id="rId4" Type="http://schemas.openxmlformats.org/officeDocument/2006/relationships/slide" Target="slide11.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3.png"/><Relationship Id="rId2" Type="http://schemas.openxmlformats.org/officeDocument/2006/relationships/hyperlink" Target="http://www.linkedin.com/company/lpuonline" TargetMode="Externa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7.png"/><Relationship Id="rId4" Type="http://schemas.openxmlformats.org/officeDocument/2006/relationships/slide" Target="slide11.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hyperlink" Target="tel:01824520500" TargetMode="External"/><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slide" Target="slide11.xml"/><Relationship Id="rId7" Type="http://schemas.openxmlformats.org/officeDocument/2006/relationships/image" Target="../media/image3.png"/><Relationship Id="rId2" Type="http://schemas.openxmlformats.org/officeDocument/2006/relationships/hyperlink" Target="https://twitter.com/LpuOnline" TargetMode="Externa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21.png"/><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slide" Target="slide11.xml"/><Relationship Id="rId7" Type="http://schemas.openxmlformats.org/officeDocument/2006/relationships/image" Target="../media/image23.png"/><Relationship Id="rId2" Type="http://schemas.openxmlformats.org/officeDocument/2006/relationships/hyperlink" Target="https://www.youtube.com/c/LPUOnlineEducation" TargetMode="Externa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tel:01824520500" TargetMode="External"/><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hyperlink" Target="https://www.lpuonline.com/msc-mathematics.php" TargetMode="External"/><Relationship Id="rId7"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2.png"/><Relationship Id="rId5" Type="http://schemas.openxmlformats.org/officeDocument/2006/relationships/image" Target="../media/image5.png"/><Relationship Id="rId4" Type="http://schemas.openxmlformats.org/officeDocument/2006/relationships/hyperlink" Target="tel:01824520500"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slide" Target="slide3.xml"/><Relationship Id="rId7"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2.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slide" Target="slide3.xml"/><Relationship Id="rId7"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 Target="slide3.xml"/><Relationship Id="rId7"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6.png"/><Relationship Id="rId9"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
          <p:cNvSpPr txBox="1">
            <a:spLocks noGrp="1"/>
          </p:cNvSpPr>
          <p:nvPr>
            <p:ph type="ctrTitle"/>
          </p:nvPr>
        </p:nvSpPr>
        <p:spPr>
          <a:xfrm>
            <a:off x="1435100" y="2484800"/>
            <a:ext cx="6616800" cy="1888400"/>
          </a:xfrm>
          <a:prstGeom prst="rect">
            <a:avLst/>
          </a:prstGeom>
          <a:noFill/>
          <a:ln>
            <a:noFill/>
          </a:ln>
        </p:spPr>
        <p:txBody>
          <a:bodyPr spcFirstLastPara="1" vert="horz" wrap="square" lIns="0" tIns="0" rIns="0" bIns="0" rtlCol="0" anchor="ctr" anchorCtr="0">
            <a:noAutofit/>
          </a:bodyPr>
          <a:lstStyle/>
          <a:p>
            <a:r>
              <a:rPr lang="en-US"/>
              <a:t> </a:t>
            </a:r>
            <a:endParaRPr/>
          </a:p>
        </p:txBody>
      </p:sp>
      <p:pic>
        <p:nvPicPr>
          <p:cNvPr id="70" name="Google Shape;70;p1" descr="A picture containing outdoor, way, road, highway&#10;&#10;Description automatically generated"/>
          <p:cNvPicPr preferRelativeResize="0"/>
          <p:nvPr/>
        </p:nvPicPr>
        <p:blipFill rotWithShape="1">
          <a:blip r:embed="rId3">
            <a:alphaModFix/>
          </a:blip>
          <a:srcRect/>
          <a:stretch/>
        </p:blipFill>
        <p:spPr>
          <a:xfrm>
            <a:off x="0" y="1229447"/>
            <a:ext cx="12192000" cy="5679781"/>
          </a:xfrm>
          <a:prstGeom prst="rect">
            <a:avLst/>
          </a:prstGeom>
          <a:solidFill>
            <a:schemeClr val="bg1"/>
          </a:solidFill>
          <a:ln>
            <a:noFill/>
          </a:ln>
        </p:spPr>
      </p:pic>
      <p:sp>
        <p:nvSpPr>
          <p:cNvPr id="2" name="Google Shape;280;p9">
            <a:extLst>
              <a:ext uri="{FF2B5EF4-FFF2-40B4-BE49-F238E27FC236}">
                <a16:creationId xmlns:a16="http://schemas.microsoft.com/office/drawing/2014/main" id="{27B921D5-0963-8B4E-AE11-24FB6CCD1B64}"/>
              </a:ext>
            </a:extLst>
          </p:cNvPr>
          <p:cNvSpPr txBox="1"/>
          <p:nvPr/>
        </p:nvSpPr>
        <p:spPr>
          <a:xfrm>
            <a:off x="-1" y="1183675"/>
            <a:ext cx="8718331" cy="820633"/>
          </a:xfrm>
          <a:prstGeom prst="rect">
            <a:avLst/>
          </a:prstGeom>
          <a:solidFill>
            <a:schemeClr val="accent1">
              <a:lumMod val="75000"/>
            </a:schemeClr>
          </a:solidFill>
          <a:ln>
            <a:noFill/>
          </a:ln>
        </p:spPr>
        <p:style>
          <a:lnRef idx="0">
            <a:scrgbClr r="0" g="0" b="0"/>
          </a:lnRef>
          <a:fillRef idx="0">
            <a:scrgbClr r="0" g="0" b="0"/>
          </a:fillRef>
          <a:effectRef idx="0">
            <a:scrgbClr r="0" g="0" b="0"/>
          </a:effectRef>
          <a:fontRef idx="minor">
            <a:schemeClr val="lt1"/>
          </a:fontRef>
        </p:style>
        <p:txBody>
          <a:bodyPr spcFirstLastPara="1" wrap="square" lIns="121900" tIns="121900" rIns="121900" bIns="121900" anchor="t" anchorCtr="0">
            <a:spAutoFit/>
          </a:bodyPr>
          <a:lstStyle/>
          <a:p>
            <a:r>
              <a:rPr lang="en-US" sz="3733" b="1" dirty="0">
                <a:solidFill>
                  <a:srgbClr val="FFFFFF"/>
                </a:solidFill>
                <a:latin typeface="Cambria" panose="02040503050406030204" pitchFamily="18" charset="0"/>
                <a:ea typeface="Cambria" panose="02040503050406030204" pitchFamily="18" charset="0"/>
                <a:cs typeface="Calibri" pitchFamily="34" charset="0"/>
              </a:rPr>
              <a:t>Student Support Services &amp; Website</a:t>
            </a:r>
            <a:endParaRPr lang="en-GB" sz="3733" b="1" dirty="0">
              <a:solidFill>
                <a:srgbClr val="FFFFFF"/>
              </a:solidFill>
              <a:latin typeface="Cambria" panose="02040503050406030204" pitchFamily="18" charset="0"/>
              <a:ea typeface="Cambria" panose="02040503050406030204" pitchFamily="18" charset="0"/>
              <a:cs typeface="Calibri" pitchFamily="34" charset="0"/>
            </a:endParaRPr>
          </a:p>
        </p:txBody>
      </p:sp>
      <p:grpSp>
        <p:nvGrpSpPr>
          <p:cNvPr id="8" name="Group 7">
            <a:extLst>
              <a:ext uri="{FF2B5EF4-FFF2-40B4-BE49-F238E27FC236}">
                <a16:creationId xmlns:a16="http://schemas.microsoft.com/office/drawing/2014/main" id="{2ABDD0B6-EC77-1A52-77EC-E19747C8F9C8}"/>
              </a:ext>
            </a:extLst>
          </p:cNvPr>
          <p:cNvGrpSpPr/>
          <p:nvPr/>
        </p:nvGrpSpPr>
        <p:grpSpPr>
          <a:xfrm>
            <a:off x="0" y="0"/>
            <a:ext cx="12192000" cy="933210"/>
            <a:chOff x="0" y="0"/>
            <a:chExt cx="12192000" cy="933210"/>
          </a:xfrm>
        </p:grpSpPr>
        <p:sp>
          <p:nvSpPr>
            <p:cNvPr id="9" name="Rectangle 8">
              <a:extLst>
                <a:ext uri="{FF2B5EF4-FFF2-40B4-BE49-F238E27FC236}">
                  <a16:creationId xmlns:a16="http://schemas.microsoft.com/office/drawing/2014/main" id="{B4ABD968-CD3F-65CB-026A-76E55AF7A74B}"/>
                </a:ext>
              </a:extLst>
            </p:cNvPr>
            <p:cNvSpPr/>
            <p:nvPr/>
          </p:nvSpPr>
          <p:spPr>
            <a:xfrm>
              <a:off x="0" y="365759"/>
              <a:ext cx="12192000" cy="154745"/>
            </a:xfrm>
            <a:prstGeom prst="rect">
              <a:avLst/>
            </a:prstGeom>
            <a:solidFill>
              <a:srgbClr val="E6762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10" name="Picture 9">
              <a:extLst>
                <a:ext uri="{FF2B5EF4-FFF2-40B4-BE49-F238E27FC236}">
                  <a16:creationId xmlns:a16="http://schemas.microsoft.com/office/drawing/2014/main" id="{E042472C-D798-9D95-27D5-7F5974FE7538}"/>
                </a:ext>
              </a:extLst>
            </p:cNvPr>
            <p:cNvPicPr>
              <a:picLocks noChangeAspect="1"/>
            </p:cNvPicPr>
            <p:nvPr/>
          </p:nvPicPr>
          <p:blipFill>
            <a:blip r:embed="rId4"/>
            <a:stretch>
              <a:fillRect/>
            </a:stretch>
          </p:blipFill>
          <p:spPr>
            <a:xfrm>
              <a:off x="366763" y="0"/>
              <a:ext cx="1544709" cy="933210"/>
            </a:xfrm>
            <a:prstGeom prst="rect">
              <a:avLst/>
            </a:prstGeom>
          </p:spPr>
        </p:pic>
        <p:pic>
          <p:nvPicPr>
            <p:cNvPr id="11" name="Picture 10">
              <a:extLst>
                <a:ext uri="{FF2B5EF4-FFF2-40B4-BE49-F238E27FC236}">
                  <a16:creationId xmlns:a16="http://schemas.microsoft.com/office/drawing/2014/main" id="{A85469FE-BF19-40F5-6407-662403B26684}"/>
                </a:ext>
              </a:extLst>
            </p:cNvPr>
            <p:cNvPicPr>
              <a:picLocks noChangeAspect="1"/>
            </p:cNvPicPr>
            <p:nvPr/>
          </p:nvPicPr>
          <p:blipFill>
            <a:blip r:embed="rId5"/>
            <a:stretch>
              <a:fillRect/>
            </a:stretch>
          </p:blipFill>
          <p:spPr>
            <a:xfrm>
              <a:off x="9755380" y="90145"/>
              <a:ext cx="2069857" cy="752920"/>
            </a:xfrm>
            <a:prstGeom prst="rect">
              <a:avLst/>
            </a:prstGeom>
          </p:spPr>
        </p:pic>
      </p:grpSp>
    </p:spTree>
    <p:extLst>
      <p:ext uri="{BB962C8B-B14F-4D97-AF65-F5344CB8AC3E}">
        <p14:creationId xmlns:p14="http://schemas.microsoft.com/office/powerpoint/2010/main" val="6176642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590800"/>
            <a:ext cx="12192000" cy="12954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304800" y="500448"/>
            <a:ext cx="11582400" cy="5638800"/>
          </a:xfrm>
          <a:prstGeom prst="rect">
            <a:avLst/>
          </a:prstGeom>
          <a:solidFill>
            <a:schemeClr val="accent2">
              <a:lumMod val="75000"/>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TextBox 10">
            <a:extLst>
              <a:ext uri="{FF2B5EF4-FFF2-40B4-BE49-F238E27FC236}">
                <a16:creationId xmlns:a16="http://schemas.microsoft.com/office/drawing/2014/main" id="{AD9D99AD-1C11-4FCB-A499-DEA30167A7EF}"/>
              </a:ext>
            </a:extLst>
          </p:cNvPr>
          <p:cNvSpPr txBox="1"/>
          <p:nvPr/>
        </p:nvSpPr>
        <p:spPr>
          <a:xfrm>
            <a:off x="1422400" y="6117772"/>
            <a:ext cx="7010400" cy="490199"/>
          </a:xfrm>
          <a:prstGeom prst="rect">
            <a:avLst/>
          </a:prstGeom>
          <a:noFill/>
        </p:spPr>
        <p:txBody>
          <a:bodyPr wrap="square">
            <a:spAutoFit/>
          </a:bodyPr>
          <a:lstStyle/>
          <a:p>
            <a:pPr algn="just">
              <a:lnSpc>
                <a:spcPct val="115000"/>
              </a:lnSpc>
              <a:spcAft>
                <a:spcPts val="1333"/>
              </a:spcAft>
            </a:pPr>
            <a:r>
              <a:rPr lang="en-US" sz="2400" b="1" i="1" dirty="0">
                <a:latin typeface="Times New Roman" panose="02020603050405020304" pitchFamily="18" charset="0"/>
                <a:ea typeface="Times New Roman" panose="02020603050405020304" pitchFamily="18" charset="0"/>
                <a:cs typeface="Times New Roman" panose="02020603050405020304" pitchFamily="18" charset="0"/>
              </a:rPr>
              <a:t>link for home page: </a:t>
            </a:r>
            <a:r>
              <a:rPr lang="en-US" sz="2400" b="1" i="1" u="sng" dirty="0">
                <a:latin typeface="Times New Roman" panose="02020603050405020304" pitchFamily="18" charset="0"/>
                <a:ea typeface="Times New Roman" panose="02020603050405020304" pitchFamily="18" charset="0"/>
                <a:cs typeface="Times New Roman" panose="02020603050405020304" pitchFamily="18" charset="0"/>
              </a:rPr>
              <a:t>https://www.lpuonline.com/</a:t>
            </a:r>
            <a:endParaRPr lang="en-IN" sz="2400" u="sng" dirty="0">
              <a:solidFill>
                <a:schemeClr val="accent3"/>
              </a:solidFill>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5690E6A4-753A-2EAC-B77D-7EB3EE107144}"/>
              </a:ext>
            </a:extLst>
          </p:cNvPr>
          <p:cNvPicPr>
            <a:picLocks noChangeAspect="1"/>
          </p:cNvPicPr>
          <p:nvPr/>
        </p:nvPicPr>
        <p:blipFill>
          <a:blip r:embed="rId3"/>
          <a:stretch>
            <a:fillRect/>
          </a:stretch>
        </p:blipFill>
        <p:spPr>
          <a:xfrm>
            <a:off x="0" y="448656"/>
            <a:ext cx="12192000" cy="574238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03279C5-06C8-4AE1-BDD0-EE05B331BA0A}"/>
              </a:ext>
            </a:extLst>
          </p:cNvPr>
          <p:cNvSpPr txBox="1"/>
          <p:nvPr/>
        </p:nvSpPr>
        <p:spPr>
          <a:xfrm>
            <a:off x="4071166" y="982348"/>
            <a:ext cx="3650644" cy="570099"/>
          </a:xfrm>
          <a:prstGeom prst="rect">
            <a:avLst/>
          </a:prstGeom>
          <a:solidFill>
            <a:srgbClr val="E67622"/>
          </a:solidFill>
        </p:spPr>
        <p:txBody>
          <a:bodyPr vert="horz" lIns="91440" tIns="45720" rIns="91440" bIns="45720" rtlCol="0" anchor="t">
            <a:normAutofit lnSpcReduction="10000"/>
          </a:bodyPr>
          <a:lstStyle/>
          <a:p>
            <a:pPr algn="ctr" defTabSz="1219170">
              <a:buClr>
                <a:srgbClr val="000000"/>
              </a:buClr>
              <a:defRPr/>
            </a:pPr>
            <a:r>
              <a:rPr lang="en-US" sz="3200" b="1" kern="0"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Calibri" panose="020F0502020204030204" pitchFamily="34" charset="0"/>
                <a:sym typeface="Arial"/>
              </a:rPr>
              <a:t>Programme Guide</a:t>
            </a:r>
          </a:p>
        </p:txBody>
      </p:sp>
      <p:grpSp>
        <p:nvGrpSpPr>
          <p:cNvPr id="4" name="Group 3">
            <a:extLst>
              <a:ext uri="{FF2B5EF4-FFF2-40B4-BE49-F238E27FC236}">
                <a16:creationId xmlns:a16="http://schemas.microsoft.com/office/drawing/2014/main" id="{C55593D4-9839-5040-4567-6375CAF0205C}"/>
              </a:ext>
            </a:extLst>
          </p:cNvPr>
          <p:cNvGrpSpPr/>
          <p:nvPr/>
        </p:nvGrpSpPr>
        <p:grpSpPr>
          <a:xfrm>
            <a:off x="0" y="0"/>
            <a:ext cx="12192000" cy="933210"/>
            <a:chOff x="0" y="0"/>
            <a:chExt cx="12192000" cy="933210"/>
          </a:xfrm>
        </p:grpSpPr>
        <p:sp>
          <p:nvSpPr>
            <p:cNvPr id="5" name="Rectangle 4">
              <a:extLst>
                <a:ext uri="{FF2B5EF4-FFF2-40B4-BE49-F238E27FC236}">
                  <a16:creationId xmlns:a16="http://schemas.microsoft.com/office/drawing/2014/main" id="{F4FA93F7-6F6D-9BC6-8662-0731FA2CCE36}"/>
                </a:ext>
              </a:extLst>
            </p:cNvPr>
            <p:cNvSpPr/>
            <p:nvPr/>
          </p:nvSpPr>
          <p:spPr>
            <a:xfrm>
              <a:off x="0" y="365759"/>
              <a:ext cx="12192000" cy="154745"/>
            </a:xfrm>
            <a:prstGeom prst="rect">
              <a:avLst/>
            </a:prstGeom>
            <a:solidFill>
              <a:srgbClr val="E6762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7" name="Picture 6">
              <a:extLst>
                <a:ext uri="{FF2B5EF4-FFF2-40B4-BE49-F238E27FC236}">
                  <a16:creationId xmlns:a16="http://schemas.microsoft.com/office/drawing/2014/main" id="{6D5FDF74-925D-2A5D-4D8B-0EDC9FC6C36D}"/>
                </a:ext>
              </a:extLst>
            </p:cNvPr>
            <p:cNvPicPr>
              <a:picLocks noChangeAspect="1"/>
            </p:cNvPicPr>
            <p:nvPr/>
          </p:nvPicPr>
          <p:blipFill>
            <a:blip r:embed="rId2"/>
            <a:stretch>
              <a:fillRect/>
            </a:stretch>
          </p:blipFill>
          <p:spPr>
            <a:xfrm>
              <a:off x="366763" y="0"/>
              <a:ext cx="1544709" cy="933210"/>
            </a:xfrm>
            <a:prstGeom prst="rect">
              <a:avLst/>
            </a:prstGeom>
          </p:spPr>
        </p:pic>
        <p:pic>
          <p:nvPicPr>
            <p:cNvPr id="9" name="Picture 8">
              <a:extLst>
                <a:ext uri="{FF2B5EF4-FFF2-40B4-BE49-F238E27FC236}">
                  <a16:creationId xmlns:a16="http://schemas.microsoft.com/office/drawing/2014/main" id="{777981E7-B0FF-1149-6259-1F4F295F5623}"/>
                </a:ext>
              </a:extLst>
            </p:cNvPr>
            <p:cNvPicPr>
              <a:picLocks noChangeAspect="1"/>
            </p:cNvPicPr>
            <p:nvPr/>
          </p:nvPicPr>
          <p:blipFill>
            <a:blip r:embed="rId3"/>
            <a:stretch>
              <a:fillRect/>
            </a:stretch>
          </p:blipFill>
          <p:spPr>
            <a:xfrm>
              <a:off x="9755380" y="90145"/>
              <a:ext cx="2069857" cy="752920"/>
            </a:xfrm>
            <a:prstGeom prst="rect">
              <a:avLst/>
            </a:prstGeom>
          </p:spPr>
        </p:pic>
      </p:grpSp>
      <p:sp>
        <p:nvSpPr>
          <p:cNvPr id="3" name="Rectangle 2">
            <a:extLst>
              <a:ext uri="{FF2B5EF4-FFF2-40B4-BE49-F238E27FC236}">
                <a16:creationId xmlns:a16="http://schemas.microsoft.com/office/drawing/2014/main" id="{B96C26CA-E32A-9A56-CA88-9F1CDB7A9667}"/>
              </a:ext>
            </a:extLst>
          </p:cNvPr>
          <p:cNvSpPr/>
          <p:nvPr/>
        </p:nvSpPr>
        <p:spPr>
          <a:xfrm>
            <a:off x="822434" y="1875008"/>
            <a:ext cx="10547131" cy="35890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b="1" dirty="0">
                <a:solidFill>
                  <a:schemeClr val="tx1">
                    <a:lumMod val="50000"/>
                  </a:schemeClr>
                </a:solidFill>
                <a:latin typeface="Cambria" panose="02040503050406030204" pitchFamily="18" charset="0"/>
                <a:ea typeface="Cambria" panose="02040503050406030204" pitchFamily="18" charset="0"/>
                <a:cs typeface="Times New Roman" pitchFamily="18" charset="0"/>
              </a:rPr>
              <a:t>Programme Guides- </a:t>
            </a:r>
            <a:r>
              <a:rPr lang="en-US" sz="2400" dirty="0">
                <a:solidFill>
                  <a:schemeClr val="tx1">
                    <a:lumMod val="50000"/>
                  </a:schemeClr>
                </a:solidFill>
                <a:latin typeface="Cambria" panose="02040503050406030204" pitchFamily="18" charset="0"/>
                <a:ea typeface="Cambria" panose="02040503050406030204" pitchFamily="18" charset="0"/>
                <a:cs typeface="Times New Roman" pitchFamily="18" charset="0"/>
              </a:rPr>
              <a:t>Students can download programme guides for all programmes from the website. Student can access the programme page for whichever programme they are enrolled and can download the programme guide from the Curriculum section. Programme Guide will help you know programme structure, scheme and detailed information about your courses and electives. The same is also available on the LMS portal.</a:t>
            </a:r>
          </a:p>
          <a:p>
            <a:pPr algn="just"/>
            <a:endParaRPr lang="en-US" sz="2400" dirty="0">
              <a:solidFill>
                <a:schemeClr val="tx1">
                  <a:lumMod val="50000"/>
                </a:schemeClr>
              </a:solidFill>
              <a:latin typeface="Cambria" panose="02040503050406030204" pitchFamily="18" charset="0"/>
              <a:ea typeface="Cambria" panose="02040503050406030204" pitchFamily="18" charset="0"/>
              <a:cs typeface="Times New Roman" pitchFamily="18" charset="0"/>
            </a:endParaRPr>
          </a:p>
          <a:p>
            <a:pPr algn="just"/>
            <a:r>
              <a:rPr lang="en-US" sz="2400" dirty="0">
                <a:solidFill>
                  <a:schemeClr val="tx1">
                    <a:lumMod val="50000"/>
                  </a:schemeClr>
                </a:solidFill>
                <a:latin typeface="Cambria" panose="02040503050406030204" pitchFamily="18" charset="0"/>
                <a:ea typeface="Cambria" panose="02040503050406030204" pitchFamily="18" charset="0"/>
                <a:cs typeface="Times New Roman" pitchFamily="18" charset="0"/>
              </a:rPr>
              <a:t>Students can also access the LMS through the website, through the “LMS Login” option given in the Top Right Corner of the Homepage.</a:t>
            </a:r>
            <a:endParaRPr lang="en-IN" sz="2400" b="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31765276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C55593D4-9839-5040-4567-6375CAF0205C}"/>
              </a:ext>
            </a:extLst>
          </p:cNvPr>
          <p:cNvGrpSpPr/>
          <p:nvPr/>
        </p:nvGrpSpPr>
        <p:grpSpPr>
          <a:xfrm>
            <a:off x="0" y="0"/>
            <a:ext cx="12192000" cy="933210"/>
            <a:chOff x="0" y="0"/>
            <a:chExt cx="12192000" cy="933210"/>
          </a:xfrm>
        </p:grpSpPr>
        <p:sp>
          <p:nvSpPr>
            <p:cNvPr id="5" name="Rectangle 4">
              <a:extLst>
                <a:ext uri="{FF2B5EF4-FFF2-40B4-BE49-F238E27FC236}">
                  <a16:creationId xmlns:a16="http://schemas.microsoft.com/office/drawing/2014/main" id="{F4FA93F7-6F6D-9BC6-8662-0731FA2CCE36}"/>
                </a:ext>
              </a:extLst>
            </p:cNvPr>
            <p:cNvSpPr/>
            <p:nvPr/>
          </p:nvSpPr>
          <p:spPr>
            <a:xfrm>
              <a:off x="0" y="365759"/>
              <a:ext cx="12192000" cy="154745"/>
            </a:xfrm>
            <a:prstGeom prst="rect">
              <a:avLst/>
            </a:prstGeom>
            <a:solidFill>
              <a:srgbClr val="E6762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7" name="Picture 6">
              <a:extLst>
                <a:ext uri="{FF2B5EF4-FFF2-40B4-BE49-F238E27FC236}">
                  <a16:creationId xmlns:a16="http://schemas.microsoft.com/office/drawing/2014/main" id="{6D5FDF74-925D-2A5D-4D8B-0EDC9FC6C36D}"/>
                </a:ext>
              </a:extLst>
            </p:cNvPr>
            <p:cNvPicPr>
              <a:picLocks noChangeAspect="1"/>
            </p:cNvPicPr>
            <p:nvPr/>
          </p:nvPicPr>
          <p:blipFill>
            <a:blip r:embed="rId2"/>
            <a:stretch>
              <a:fillRect/>
            </a:stretch>
          </p:blipFill>
          <p:spPr>
            <a:xfrm>
              <a:off x="366763" y="0"/>
              <a:ext cx="1544709" cy="933210"/>
            </a:xfrm>
            <a:prstGeom prst="rect">
              <a:avLst/>
            </a:prstGeom>
          </p:spPr>
        </p:pic>
        <p:pic>
          <p:nvPicPr>
            <p:cNvPr id="9" name="Picture 8">
              <a:extLst>
                <a:ext uri="{FF2B5EF4-FFF2-40B4-BE49-F238E27FC236}">
                  <a16:creationId xmlns:a16="http://schemas.microsoft.com/office/drawing/2014/main" id="{777981E7-B0FF-1149-6259-1F4F295F5623}"/>
                </a:ext>
              </a:extLst>
            </p:cNvPr>
            <p:cNvPicPr>
              <a:picLocks noChangeAspect="1"/>
            </p:cNvPicPr>
            <p:nvPr/>
          </p:nvPicPr>
          <p:blipFill>
            <a:blip r:embed="rId3"/>
            <a:stretch>
              <a:fillRect/>
            </a:stretch>
          </p:blipFill>
          <p:spPr>
            <a:xfrm>
              <a:off x="9755380" y="90145"/>
              <a:ext cx="2069857" cy="752920"/>
            </a:xfrm>
            <a:prstGeom prst="rect">
              <a:avLst/>
            </a:prstGeom>
          </p:spPr>
        </p:pic>
      </p:grpSp>
      <p:pic>
        <p:nvPicPr>
          <p:cNvPr id="6" name="Picture 5">
            <a:extLst>
              <a:ext uri="{FF2B5EF4-FFF2-40B4-BE49-F238E27FC236}">
                <a16:creationId xmlns:a16="http://schemas.microsoft.com/office/drawing/2014/main" id="{4D98FE9C-4963-B6B3-8C93-7DB44FFA32C4}"/>
              </a:ext>
            </a:extLst>
          </p:cNvPr>
          <p:cNvPicPr>
            <a:picLocks noChangeAspect="1"/>
          </p:cNvPicPr>
          <p:nvPr/>
        </p:nvPicPr>
        <p:blipFill>
          <a:blip r:embed="rId4"/>
          <a:stretch>
            <a:fillRect/>
          </a:stretch>
        </p:blipFill>
        <p:spPr>
          <a:xfrm>
            <a:off x="1" y="3148821"/>
            <a:ext cx="12217940" cy="3709179"/>
          </a:xfrm>
          <a:prstGeom prst="rect">
            <a:avLst/>
          </a:prstGeom>
        </p:spPr>
      </p:pic>
      <p:sp>
        <p:nvSpPr>
          <p:cNvPr id="8" name="Rectangle 7">
            <a:extLst>
              <a:ext uri="{FF2B5EF4-FFF2-40B4-BE49-F238E27FC236}">
                <a16:creationId xmlns:a16="http://schemas.microsoft.com/office/drawing/2014/main" id="{57C637DC-A5CA-848E-E185-0496D14BBFDC}"/>
              </a:ext>
            </a:extLst>
          </p:cNvPr>
          <p:cNvSpPr/>
          <p:nvPr/>
        </p:nvSpPr>
        <p:spPr>
          <a:xfrm>
            <a:off x="8544910" y="4540469"/>
            <a:ext cx="1355835" cy="268014"/>
          </a:xfrm>
          <a:prstGeom prst="rect">
            <a:avLst/>
          </a:prstGeom>
          <a:noFill/>
          <a:ln w="28575">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 name="TextBox 1">
            <a:extLst>
              <a:ext uri="{FF2B5EF4-FFF2-40B4-BE49-F238E27FC236}">
                <a16:creationId xmlns:a16="http://schemas.microsoft.com/office/drawing/2014/main" id="{D03279C5-06C8-4AE1-BDD0-EE05B331BA0A}"/>
              </a:ext>
            </a:extLst>
          </p:cNvPr>
          <p:cNvSpPr txBox="1"/>
          <p:nvPr/>
        </p:nvSpPr>
        <p:spPr>
          <a:xfrm>
            <a:off x="4008104" y="158081"/>
            <a:ext cx="3650644" cy="570099"/>
          </a:xfrm>
          <a:prstGeom prst="rect">
            <a:avLst/>
          </a:prstGeom>
          <a:solidFill>
            <a:srgbClr val="E67622"/>
          </a:solidFill>
        </p:spPr>
        <p:txBody>
          <a:bodyPr vert="horz" lIns="91440" tIns="45720" rIns="91440" bIns="45720" rtlCol="0" anchor="t">
            <a:normAutofit lnSpcReduction="10000"/>
          </a:bodyPr>
          <a:lstStyle/>
          <a:p>
            <a:pPr algn="ctr" defTabSz="1219170">
              <a:buClr>
                <a:srgbClr val="000000"/>
              </a:buClr>
              <a:defRPr/>
            </a:pPr>
            <a:r>
              <a:rPr lang="en-US" sz="3200" b="1" kern="0"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Calibri" panose="020F0502020204030204" pitchFamily="34" charset="0"/>
                <a:sym typeface="Arial"/>
              </a:rPr>
              <a:t>Important Dates</a:t>
            </a:r>
          </a:p>
        </p:txBody>
      </p:sp>
      <p:sp>
        <p:nvSpPr>
          <p:cNvPr id="10" name="Rectangle 9">
            <a:extLst>
              <a:ext uri="{FF2B5EF4-FFF2-40B4-BE49-F238E27FC236}">
                <a16:creationId xmlns:a16="http://schemas.microsoft.com/office/drawing/2014/main" id="{40DE4798-6D92-CAC3-1D9B-A19FEE41D4F4}"/>
              </a:ext>
            </a:extLst>
          </p:cNvPr>
          <p:cNvSpPr/>
          <p:nvPr/>
        </p:nvSpPr>
        <p:spPr>
          <a:xfrm>
            <a:off x="504495" y="1052311"/>
            <a:ext cx="10799381" cy="17539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b="1" dirty="0">
                <a:solidFill>
                  <a:schemeClr val="tx1"/>
                </a:solidFill>
                <a:latin typeface="Cambria" panose="02040503050406030204" pitchFamily="18" charset="0"/>
                <a:ea typeface="Cambria" panose="02040503050406030204" pitchFamily="18" charset="0"/>
                <a:cs typeface="Times New Roman" pitchFamily="18" charset="0"/>
              </a:rPr>
              <a:t>Important Dates-  </a:t>
            </a:r>
            <a:r>
              <a:rPr lang="en-US" sz="2400" dirty="0">
                <a:solidFill>
                  <a:schemeClr val="tx1"/>
                </a:solidFill>
                <a:latin typeface="Cambria" panose="02040503050406030204" pitchFamily="18" charset="0"/>
                <a:ea typeface="Cambria" panose="02040503050406030204" pitchFamily="18" charset="0"/>
                <a:cs typeface="Times New Roman" pitchFamily="18" charset="0"/>
              </a:rPr>
              <a:t>Important Dates document is available in the footer section of the LPU Online website. It contains all important dates you would need to know throughout your session.</a:t>
            </a:r>
          </a:p>
          <a:p>
            <a:endParaRPr lang="en-US" sz="2400" dirty="0">
              <a:solidFill>
                <a:schemeClr val="tx1"/>
              </a:solidFill>
              <a:latin typeface="Cambria" panose="02040503050406030204" pitchFamily="18" charset="0"/>
              <a:ea typeface="Cambria" panose="02040503050406030204" pitchFamily="18" charset="0"/>
              <a:cs typeface="Times New Roman" pitchFamily="18" charset="0"/>
            </a:endParaRPr>
          </a:p>
          <a:p>
            <a:r>
              <a:rPr lang="en-US" sz="2400" dirty="0">
                <a:solidFill>
                  <a:schemeClr val="tx1"/>
                </a:solidFill>
                <a:latin typeface="Cambria" panose="02040503050406030204" pitchFamily="18" charset="0"/>
                <a:ea typeface="Cambria" panose="02040503050406030204" pitchFamily="18" charset="0"/>
                <a:cs typeface="Times New Roman" pitchFamily="18" charset="0"/>
              </a:rPr>
              <a:t>Screenshot: </a:t>
            </a:r>
            <a:endParaRPr lang="en-IN" sz="2400" dirty="0">
              <a:solidFill>
                <a:schemeClr val="tx1"/>
              </a:solidFill>
              <a:latin typeface="Cambria" panose="02040503050406030204" pitchFamily="18" charset="0"/>
              <a:ea typeface="Cambria" panose="02040503050406030204" pitchFamily="18" charset="0"/>
              <a:cs typeface="Times New Roman" pitchFamily="18" charset="0"/>
            </a:endParaRPr>
          </a:p>
        </p:txBody>
      </p:sp>
    </p:spTree>
    <p:extLst>
      <p:ext uri="{BB962C8B-B14F-4D97-AF65-F5344CB8AC3E}">
        <p14:creationId xmlns:p14="http://schemas.microsoft.com/office/powerpoint/2010/main" val="36242122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03279C5-06C8-4AE1-BDD0-EE05B331BA0A}"/>
              </a:ext>
            </a:extLst>
          </p:cNvPr>
          <p:cNvSpPr txBox="1"/>
          <p:nvPr/>
        </p:nvSpPr>
        <p:spPr>
          <a:xfrm>
            <a:off x="2040708" y="2425349"/>
            <a:ext cx="8110584" cy="1226629"/>
          </a:xfrm>
          <a:prstGeom prst="rect">
            <a:avLst/>
          </a:prstGeom>
          <a:solidFill>
            <a:srgbClr val="E67622"/>
          </a:solidFill>
        </p:spPr>
        <p:txBody>
          <a:bodyPr vert="horz" lIns="91440" tIns="45720" rIns="91440" bIns="45720" rtlCol="0" anchor="t">
            <a:normAutofit/>
          </a:bodyPr>
          <a:lstStyle/>
          <a:p>
            <a:pPr algn="ctr" defTabSz="1219170">
              <a:buClr>
                <a:srgbClr val="000000"/>
              </a:buClr>
              <a:defRPr/>
            </a:pPr>
            <a:r>
              <a:rPr lang="en-US" sz="6600" b="1" kern="0"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Calibri" panose="020F0502020204030204" pitchFamily="34" charset="0"/>
                <a:sym typeface="Arial"/>
              </a:rPr>
              <a:t>Social Media Links</a:t>
            </a:r>
          </a:p>
        </p:txBody>
      </p:sp>
      <p:grpSp>
        <p:nvGrpSpPr>
          <p:cNvPr id="4" name="Group 3">
            <a:extLst>
              <a:ext uri="{FF2B5EF4-FFF2-40B4-BE49-F238E27FC236}">
                <a16:creationId xmlns:a16="http://schemas.microsoft.com/office/drawing/2014/main" id="{C55593D4-9839-5040-4567-6375CAF0205C}"/>
              </a:ext>
            </a:extLst>
          </p:cNvPr>
          <p:cNvGrpSpPr/>
          <p:nvPr/>
        </p:nvGrpSpPr>
        <p:grpSpPr>
          <a:xfrm>
            <a:off x="0" y="0"/>
            <a:ext cx="12192000" cy="933210"/>
            <a:chOff x="0" y="0"/>
            <a:chExt cx="12192000" cy="933210"/>
          </a:xfrm>
        </p:grpSpPr>
        <p:sp>
          <p:nvSpPr>
            <p:cNvPr id="5" name="Rectangle 4">
              <a:extLst>
                <a:ext uri="{FF2B5EF4-FFF2-40B4-BE49-F238E27FC236}">
                  <a16:creationId xmlns:a16="http://schemas.microsoft.com/office/drawing/2014/main" id="{F4FA93F7-6F6D-9BC6-8662-0731FA2CCE36}"/>
                </a:ext>
              </a:extLst>
            </p:cNvPr>
            <p:cNvSpPr/>
            <p:nvPr/>
          </p:nvSpPr>
          <p:spPr>
            <a:xfrm>
              <a:off x="0" y="365759"/>
              <a:ext cx="12192000" cy="154745"/>
            </a:xfrm>
            <a:prstGeom prst="rect">
              <a:avLst/>
            </a:prstGeom>
            <a:solidFill>
              <a:srgbClr val="E6762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7" name="Picture 6">
              <a:extLst>
                <a:ext uri="{FF2B5EF4-FFF2-40B4-BE49-F238E27FC236}">
                  <a16:creationId xmlns:a16="http://schemas.microsoft.com/office/drawing/2014/main" id="{6D5FDF74-925D-2A5D-4D8B-0EDC9FC6C36D}"/>
                </a:ext>
              </a:extLst>
            </p:cNvPr>
            <p:cNvPicPr>
              <a:picLocks noChangeAspect="1"/>
            </p:cNvPicPr>
            <p:nvPr/>
          </p:nvPicPr>
          <p:blipFill>
            <a:blip r:embed="rId2"/>
            <a:stretch>
              <a:fillRect/>
            </a:stretch>
          </p:blipFill>
          <p:spPr>
            <a:xfrm>
              <a:off x="366763" y="0"/>
              <a:ext cx="1544709" cy="933210"/>
            </a:xfrm>
            <a:prstGeom prst="rect">
              <a:avLst/>
            </a:prstGeom>
          </p:spPr>
        </p:pic>
        <p:pic>
          <p:nvPicPr>
            <p:cNvPr id="9" name="Picture 8">
              <a:extLst>
                <a:ext uri="{FF2B5EF4-FFF2-40B4-BE49-F238E27FC236}">
                  <a16:creationId xmlns:a16="http://schemas.microsoft.com/office/drawing/2014/main" id="{777981E7-B0FF-1149-6259-1F4F295F5623}"/>
                </a:ext>
              </a:extLst>
            </p:cNvPr>
            <p:cNvPicPr>
              <a:picLocks noChangeAspect="1"/>
            </p:cNvPicPr>
            <p:nvPr/>
          </p:nvPicPr>
          <p:blipFill>
            <a:blip r:embed="rId3"/>
            <a:stretch>
              <a:fillRect/>
            </a:stretch>
          </p:blipFill>
          <p:spPr>
            <a:xfrm>
              <a:off x="9755380" y="90145"/>
              <a:ext cx="2069857" cy="752920"/>
            </a:xfrm>
            <a:prstGeom prst="rect">
              <a:avLst/>
            </a:prstGeom>
          </p:spPr>
        </p:pic>
      </p:grpSp>
    </p:spTree>
    <p:extLst>
      <p:ext uri="{BB962C8B-B14F-4D97-AF65-F5344CB8AC3E}">
        <p14:creationId xmlns:p14="http://schemas.microsoft.com/office/powerpoint/2010/main" val="38843753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02BF1-AF5B-4B6D-BC74-D778D6EC8D66}"/>
              </a:ext>
            </a:extLst>
          </p:cNvPr>
          <p:cNvSpPr>
            <a:spLocks noGrp="1"/>
          </p:cNvSpPr>
          <p:nvPr>
            <p:ph type="ctrTitle"/>
          </p:nvPr>
        </p:nvSpPr>
        <p:spPr>
          <a:xfrm>
            <a:off x="539424" y="1270009"/>
            <a:ext cx="6674176" cy="4317987"/>
          </a:xfrm>
        </p:spPr>
        <p:txBody>
          <a:bodyPr anchor="ctr">
            <a:normAutofit/>
          </a:bodyPr>
          <a:lstStyle/>
          <a:p>
            <a:pPr algn="l"/>
            <a:r>
              <a:rPr lang="en-US" sz="7200" b="1" dirty="0">
                <a:solidFill>
                  <a:schemeClr val="accent1">
                    <a:lumMod val="50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Facebook</a:t>
            </a:r>
            <a:br>
              <a:rPr lang="en-US" sz="7200"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br>
            <a:br>
              <a:rPr lang="en-US" sz="7200"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br>
            <a:r>
              <a:rPr lang="en-US" sz="2800" b="1" dirty="0">
                <a:solidFill>
                  <a:schemeClr val="accent1">
                    <a:lumMod val="50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URL: </a:t>
            </a:r>
            <a:r>
              <a:rPr lang="en-US" sz="28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hlinkClick r:id="rId2"/>
              </a:rPr>
              <a:t>www.facebook.com/LPUOnline</a:t>
            </a:r>
            <a:endParaRPr lang="en-US" sz="2800" b="1"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pic>
        <p:nvPicPr>
          <p:cNvPr id="10" name="Picture 9" descr="Facebook-Icon-PNG-21.png"/>
          <p:cNvPicPr>
            <a:picLocks noChangeAspect="1"/>
          </p:cNvPicPr>
          <p:nvPr/>
        </p:nvPicPr>
        <p:blipFill>
          <a:blip r:embed="rId3"/>
          <a:srcRect l="13901" t="12556" r="10762" b="13901"/>
          <a:stretch>
            <a:fillRect/>
          </a:stretch>
        </p:blipFill>
        <p:spPr>
          <a:xfrm>
            <a:off x="8028180" y="1862958"/>
            <a:ext cx="3454400" cy="3372152"/>
          </a:xfrm>
          <a:prstGeom prst="rect">
            <a:avLst/>
          </a:prstGeom>
        </p:spPr>
      </p:pic>
      <p:grpSp>
        <p:nvGrpSpPr>
          <p:cNvPr id="4" name="Group 3">
            <a:extLst>
              <a:ext uri="{FF2B5EF4-FFF2-40B4-BE49-F238E27FC236}">
                <a16:creationId xmlns:a16="http://schemas.microsoft.com/office/drawing/2014/main" id="{E915E7B1-39F1-CFA3-4492-12C52430FB22}"/>
              </a:ext>
            </a:extLst>
          </p:cNvPr>
          <p:cNvGrpSpPr/>
          <p:nvPr/>
        </p:nvGrpSpPr>
        <p:grpSpPr>
          <a:xfrm>
            <a:off x="0" y="0"/>
            <a:ext cx="12192000" cy="933210"/>
            <a:chOff x="0" y="0"/>
            <a:chExt cx="12192000" cy="933210"/>
          </a:xfrm>
        </p:grpSpPr>
        <p:sp>
          <p:nvSpPr>
            <p:cNvPr id="5" name="Rectangle 4">
              <a:extLst>
                <a:ext uri="{FF2B5EF4-FFF2-40B4-BE49-F238E27FC236}">
                  <a16:creationId xmlns:a16="http://schemas.microsoft.com/office/drawing/2014/main" id="{EF9CF08B-D533-56D1-CFAB-8615439FE783}"/>
                </a:ext>
              </a:extLst>
            </p:cNvPr>
            <p:cNvSpPr/>
            <p:nvPr/>
          </p:nvSpPr>
          <p:spPr>
            <a:xfrm>
              <a:off x="0" y="365759"/>
              <a:ext cx="12192000" cy="154745"/>
            </a:xfrm>
            <a:prstGeom prst="rect">
              <a:avLst/>
            </a:prstGeom>
            <a:solidFill>
              <a:srgbClr val="E6762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6" name="Picture 5">
              <a:extLst>
                <a:ext uri="{FF2B5EF4-FFF2-40B4-BE49-F238E27FC236}">
                  <a16:creationId xmlns:a16="http://schemas.microsoft.com/office/drawing/2014/main" id="{063B3C05-CE23-F749-31BF-F9B7F6D310BE}"/>
                </a:ext>
              </a:extLst>
            </p:cNvPr>
            <p:cNvPicPr>
              <a:picLocks noChangeAspect="1"/>
            </p:cNvPicPr>
            <p:nvPr/>
          </p:nvPicPr>
          <p:blipFill>
            <a:blip r:embed="rId4"/>
            <a:stretch>
              <a:fillRect/>
            </a:stretch>
          </p:blipFill>
          <p:spPr>
            <a:xfrm>
              <a:off x="366763" y="0"/>
              <a:ext cx="1544709" cy="933210"/>
            </a:xfrm>
            <a:prstGeom prst="rect">
              <a:avLst/>
            </a:prstGeom>
          </p:spPr>
        </p:pic>
        <p:pic>
          <p:nvPicPr>
            <p:cNvPr id="11" name="Picture 10">
              <a:extLst>
                <a:ext uri="{FF2B5EF4-FFF2-40B4-BE49-F238E27FC236}">
                  <a16:creationId xmlns:a16="http://schemas.microsoft.com/office/drawing/2014/main" id="{1CC66096-157A-DF8C-0AF2-1DCAD5C716FC}"/>
                </a:ext>
              </a:extLst>
            </p:cNvPr>
            <p:cNvPicPr>
              <a:picLocks noChangeAspect="1"/>
            </p:cNvPicPr>
            <p:nvPr/>
          </p:nvPicPr>
          <p:blipFill>
            <a:blip r:embed="rId5"/>
            <a:stretch>
              <a:fillRect/>
            </a:stretch>
          </p:blipFill>
          <p:spPr>
            <a:xfrm>
              <a:off x="9755380" y="90145"/>
              <a:ext cx="2069857" cy="752920"/>
            </a:xfrm>
            <a:prstGeom prst="rect">
              <a:avLst/>
            </a:prstGeom>
          </p:spPr>
        </p:pic>
      </p:grpSp>
    </p:spTree>
    <p:extLst>
      <p:ext uri="{BB962C8B-B14F-4D97-AF65-F5344CB8AC3E}">
        <p14:creationId xmlns:p14="http://schemas.microsoft.com/office/powerpoint/2010/main" val="6879874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03279C5-06C8-4AE1-BDD0-EE05B331BA0A}"/>
              </a:ext>
            </a:extLst>
          </p:cNvPr>
          <p:cNvSpPr txBox="1"/>
          <p:nvPr/>
        </p:nvSpPr>
        <p:spPr>
          <a:xfrm>
            <a:off x="4177862" y="668056"/>
            <a:ext cx="3315071" cy="659178"/>
          </a:xfrm>
          <a:prstGeom prst="rect">
            <a:avLst/>
          </a:prstGeom>
          <a:noFill/>
        </p:spPr>
        <p:txBody>
          <a:bodyPr vert="horz" lIns="91440" tIns="45720" rIns="91440" bIns="45720" rtlCol="0" anchor="t">
            <a:normAutofit fontScale="70000" lnSpcReduction="20000"/>
          </a:bodyPr>
          <a:lstStyle/>
          <a:p>
            <a:pPr algn="ctr" defTabSz="1219170">
              <a:buClr>
                <a:srgbClr val="000000"/>
              </a:buClr>
              <a:defRPr/>
            </a:pPr>
            <a:r>
              <a:rPr lang="en-US" sz="6600" b="1" kern="0" dirty="0">
                <a:solidFill>
                  <a:srgbClr val="E67622"/>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Calibri" panose="020F0502020204030204" pitchFamily="34" charset="0"/>
                <a:sym typeface="Arial"/>
              </a:rPr>
              <a:t>Facebook</a:t>
            </a:r>
          </a:p>
        </p:txBody>
      </p:sp>
      <p:grpSp>
        <p:nvGrpSpPr>
          <p:cNvPr id="4" name="Group 3">
            <a:extLst>
              <a:ext uri="{FF2B5EF4-FFF2-40B4-BE49-F238E27FC236}">
                <a16:creationId xmlns:a16="http://schemas.microsoft.com/office/drawing/2014/main" id="{C55593D4-9839-5040-4567-6375CAF0205C}"/>
              </a:ext>
            </a:extLst>
          </p:cNvPr>
          <p:cNvGrpSpPr/>
          <p:nvPr/>
        </p:nvGrpSpPr>
        <p:grpSpPr>
          <a:xfrm>
            <a:off x="0" y="0"/>
            <a:ext cx="12192000" cy="933210"/>
            <a:chOff x="0" y="0"/>
            <a:chExt cx="12192000" cy="933210"/>
          </a:xfrm>
        </p:grpSpPr>
        <p:sp>
          <p:nvSpPr>
            <p:cNvPr id="5" name="Rectangle 4">
              <a:extLst>
                <a:ext uri="{FF2B5EF4-FFF2-40B4-BE49-F238E27FC236}">
                  <a16:creationId xmlns:a16="http://schemas.microsoft.com/office/drawing/2014/main" id="{F4FA93F7-6F6D-9BC6-8662-0731FA2CCE36}"/>
                </a:ext>
              </a:extLst>
            </p:cNvPr>
            <p:cNvSpPr/>
            <p:nvPr/>
          </p:nvSpPr>
          <p:spPr>
            <a:xfrm>
              <a:off x="0" y="365759"/>
              <a:ext cx="12192000" cy="154745"/>
            </a:xfrm>
            <a:prstGeom prst="rect">
              <a:avLst/>
            </a:prstGeom>
            <a:solidFill>
              <a:srgbClr val="E6762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7" name="Picture 6">
              <a:extLst>
                <a:ext uri="{FF2B5EF4-FFF2-40B4-BE49-F238E27FC236}">
                  <a16:creationId xmlns:a16="http://schemas.microsoft.com/office/drawing/2014/main" id="{6D5FDF74-925D-2A5D-4D8B-0EDC9FC6C36D}"/>
                </a:ext>
              </a:extLst>
            </p:cNvPr>
            <p:cNvPicPr>
              <a:picLocks noChangeAspect="1"/>
            </p:cNvPicPr>
            <p:nvPr/>
          </p:nvPicPr>
          <p:blipFill>
            <a:blip r:embed="rId2"/>
            <a:stretch>
              <a:fillRect/>
            </a:stretch>
          </p:blipFill>
          <p:spPr>
            <a:xfrm>
              <a:off x="366763" y="0"/>
              <a:ext cx="1544709" cy="933210"/>
            </a:xfrm>
            <a:prstGeom prst="rect">
              <a:avLst/>
            </a:prstGeom>
          </p:spPr>
        </p:pic>
        <p:pic>
          <p:nvPicPr>
            <p:cNvPr id="9" name="Picture 8">
              <a:extLst>
                <a:ext uri="{FF2B5EF4-FFF2-40B4-BE49-F238E27FC236}">
                  <a16:creationId xmlns:a16="http://schemas.microsoft.com/office/drawing/2014/main" id="{777981E7-B0FF-1149-6259-1F4F295F5623}"/>
                </a:ext>
              </a:extLst>
            </p:cNvPr>
            <p:cNvPicPr>
              <a:picLocks noChangeAspect="1"/>
            </p:cNvPicPr>
            <p:nvPr/>
          </p:nvPicPr>
          <p:blipFill>
            <a:blip r:embed="rId3"/>
            <a:stretch>
              <a:fillRect/>
            </a:stretch>
          </p:blipFill>
          <p:spPr>
            <a:xfrm>
              <a:off x="9755380" y="90145"/>
              <a:ext cx="2069857" cy="752920"/>
            </a:xfrm>
            <a:prstGeom prst="rect">
              <a:avLst/>
            </a:prstGeom>
          </p:spPr>
        </p:pic>
      </p:grpSp>
      <p:pic>
        <p:nvPicPr>
          <p:cNvPr id="3" name="Picture 2">
            <a:extLst>
              <a:ext uri="{FF2B5EF4-FFF2-40B4-BE49-F238E27FC236}">
                <a16:creationId xmlns:a16="http://schemas.microsoft.com/office/drawing/2014/main" id="{82C0B5E4-C9A2-F4FC-02C4-C794E3D889CB}"/>
              </a:ext>
            </a:extLst>
          </p:cNvPr>
          <p:cNvPicPr>
            <a:picLocks noChangeAspect="1"/>
          </p:cNvPicPr>
          <p:nvPr/>
        </p:nvPicPr>
        <p:blipFill>
          <a:blip r:embed="rId4"/>
          <a:stretch>
            <a:fillRect/>
          </a:stretch>
        </p:blipFill>
        <p:spPr>
          <a:xfrm>
            <a:off x="0" y="1649795"/>
            <a:ext cx="12192000" cy="5118060"/>
          </a:xfrm>
          <a:prstGeom prst="rect">
            <a:avLst/>
          </a:prstGeom>
          <a:ln>
            <a:solidFill>
              <a:schemeClr val="tx1">
                <a:lumMod val="85000"/>
                <a:lumOff val="15000"/>
              </a:schemeClr>
            </a:solidFill>
          </a:ln>
        </p:spPr>
      </p:pic>
    </p:spTree>
    <p:extLst>
      <p:ext uri="{BB962C8B-B14F-4D97-AF65-F5344CB8AC3E}">
        <p14:creationId xmlns:p14="http://schemas.microsoft.com/office/powerpoint/2010/main" val="21034056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02BF1-AF5B-4B6D-BC74-D778D6EC8D66}"/>
              </a:ext>
            </a:extLst>
          </p:cNvPr>
          <p:cNvSpPr>
            <a:spLocks noGrp="1"/>
          </p:cNvSpPr>
          <p:nvPr>
            <p:ph type="ctrTitle"/>
          </p:nvPr>
        </p:nvSpPr>
        <p:spPr>
          <a:xfrm>
            <a:off x="539423" y="1270009"/>
            <a:ext cx="7327570" cy="4317987"/>
          </a:xfrm>
        </p:spPr>
        <p:txBody>
          <a:bodyPr anchor="ctr">
            <a:normAutofit/>
          </a:bodyPr>
          <a:lstStyle/>
          <a:p>
            <a:pPr algn="l"/>
            <a:r>
              <a:rPr lang="en-US" sz="7200" b="1" dirty="0" err="1">
                <a:solidFill>
                  <a:srgbClr val="E67622"/>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Instagram</a:t>
            </a:r>
            <a:br>
              <a:rPr lang="en-US" sz="7200" dirty="0">
                <a:solidFill>
                  <a:schemeClr val="bg1"/>
                </a:solidFill>
                <a:effectLst>
                  <a:outerShdw blurRad="38100" dist="38100" dir="2700000" algn="tl">
                    <a:srgbClr val="000000">
                      <a:alpha val="43137"/>
                    </a:srgbClr>
                  </a:outerShdw>
                </a:effectLst>
              </a:rPr>
            </a:br>
            <a:br>
              <a:rPr lang="en-US" sz="7200" dirty="0">
                <a:solidFill>
                  <a:schemeClr val="bg1"/>
                </a:solidFill>
                <a:effectLst>
                  <a:outerShdw blurRad="38100" dist="38100" dir="2700000" algn="tl">
                    <a:srgbClr val="000000">
                      <a:alpha val="43137"/>
                    </a:srgbClr>
                  </a:outerShdw>
                </a:effectLst>
              </a:rPr>
            </a:br>
            <a:r>
              <a:rPr lang="en-US" sz="3200" b="1" dirty="0">
                <a:solidFill>
                  <a:schemeClr val="accent1">
                    <a:lumMod val="50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URL: </a:t>
            </a:r>
            <a:r>
              <a:rPr lang="en-US" sz="3200" b="1" dirty="0">
                <a:solidFill>
                  <a:schemeClr val="accent1">
                    <a:lumMod val="50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hlinkClick r:id="rId2">
                  <a:extLst>
                    <a:ext uri="{A12FA001-AC4F-418D-AE19-62706E023703}">
                      <ahyp:hlinkClr xmlns:ahyp="http://schemas.microsoft.com/office/drawing/2018/hyperlinkcolor" val="tx"/>
                    </a:ext>
                  </a:extLst>
                </a:hlinkClick>
              </a:rPr>
              <a:t>www.instagram.com/Onlinelpu</a:t>
            </a:r>
            <a:endParaRPr lang="en-US" sz="3200" b="1" dirty="0">
              <a:solidFill>
                <a:schemeClr val="accent1">
                  <a:lumMod val="50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pic>
        <p:nvPicPr>
          <p:cNvPr id="10" name="Picture 9" descr="Facebook-Icon-PNG-21.png"/>
          <p:cNvPicPr>
            <a:picLocks noChangeAspect="1"/>
          </p:cNvPicPr>
          <p:nvPr/>
        </p:nvPicPr>
        <p:blipFill>
          <a:blip r:embed="rId3"/>
          <a:stretch>
            <a:fillRect/>
          </a:stretch>
        </p:blipFill>
        <p:spPr>
          <a:xfrm>
            <a:off x="8868132" y="2093350"/>
            <a:ext cx="2905276" cy="2905276"/>
          </a:xfrm>
          <a:prstGeom prst="rect">
            <a:avLst/>
          </a:prstGeom>
        </p:spPr>
      </p:pic>
      <p:sp>
        <p:nvSpPr>
          <p:cNvPr id="2050" name="AutoShape 2" descr="File:Instagram icon.png - Wikimedia Commons"/>
          <p:cNvSpPr>
            <a:spLocks noChangeAspect="1" noChangeArrowheads="1"/>
          </p:cNvSpPr>
          <p:nvPr/>
        </p:nvSpPr>
        <p:spPr bwMode="auto">
          <a:xfrm>
            <a:off x="207433" y="-192617"/>
            <a:ext cx="406400" cy="406401"/>
          </a:xfrm>
          <a:prstGeom prst="rect">
            <a:avLst/>
          </a:prstGeom>
          <a:noFill/>
        </p:spPr>
        <p:txBody>
          <a:bodyPr vert="horz" wrap="square" lIns="121920" tIns="60960" rIns="121920" bIns="60960" numCol="1" anchor="t" anchorCtr="0" compatLnSpc="1">
            <a:prstTxWarp prst="textNoShape">
              <a:avLst/>
            </a:prstTxWarp>
          </a:bodyPr>
          <a:lstStyle/>
          <a:p>
            <a:endParaRPr lang="en-US" sz="2400"/>
          </a:p>
        </p:txBody>
      </p:sp>
      <p:pic>
        <p:nvPicPr>
          <p:cNvPr id="11" name="Picture 12" descr="Task Manager Icon | Download Flat Round icons | IconsPedia">
            <a:hlinkClick r:id="rId4" action="ppaction://hlinksldjump"/>
          </p:cNvPr>
          <p:cNvPicPr>
            <a:picLocks noChangeAspect="1" noChangeArrowheads="1"/>
          </p:cNvPicPr>
          <p:nvPr/>
        </p:nvPicPr>
        <p:blipFill>
          <a:blip r:embed="rId5"/>
          <a:srcRect/>
          <a:stretch>
            <a:fillRect/>
          </a:stretch>
        </p:blipFill>
        <p:spPr bwMode="auto">
          <a:xfrm>
            <a:off x="11480800" y="100584"/>
            <a:ext cx="585216" cy="585216"/>
          </a:xfrm>
          <a:prstGeom prst="rect">
            <a:avLst/>
          </a:prstGeom>
          <a:noFill/>
        </p:spPr>
      </p:pic>
      <p:grpSp>
        <p:nvGrpSpPr>
          <p:cNvPr id="4" name="Group 3">
            <a:extLst>
              <a:ext uri="{FF2B5EF4-FFF2-40B4-BE49-F238E27FC236}">
                <a16:creationId xmlns:a16="http://schemas.microsoft.com/office/drawing/2014/main" id="{CE12A4CF-9DB2-72A3-F867-9B3A04687782}"/>
              </a:ext>
            </a:extLst>
          </p:cNvPr>
          <p:cNvGrpSpPr/>
          <p:nvPr/>
        </p:nvGrpSpPr>
        <p:grpSpPr>
          <a:xfrm>
            <a:off x="0" y="0"/>
            <a:ext cx="12192000" cy="933210"/>
            <a:chOff x="0" y="0"/>
            <a:chExt cx="12192000" cy="933210"/>
          </a:xfrm>
        </p:grpSpPr>
        <p:sp>
          <p:nvSpPr>
            <p:cNvPr id="5" name="Rectangle 4">
              <a:extLst>
                <a:ext uri="{FF2B5EF4-FFF2-40B4-BE49-F238E27FC236}">
                  <a16:creationId xmlns:a16="http://schemas.microsoft.com/office/drawing/2014/main" id="{026A2DE5-2FC4-3606-8B91-1ECB088CA84B}"/>
                </a:ext>
              </a:extLst>
            </p:cNvPr>
            <p:cNvSpPr/>
            <p:nvPr/>
          </p:nvSpPr>
          <p:spPr>
            <a:xfrm>
              <a:off x="0" y="365759"/>
              <a:ext cx="12192000" cy="154745"/>
            </a:xfrm>
            <a:prstGeom prst="rect">
              <a:avLst/>
            </a:prstGeom>
            <a:solidFill>
              <a:srgbClr val="E6762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6" name="Picture 5">
              <a:extLst>
                <a:ext uri="{FF2B5EF4-FFF2-40B4-BE49-F238E27FC236}">
                  <a16:creationId xmlns:a16="http://schemas.microsoft.com/office/drawing/2014/main" id="{7B9791DA-C1EF-0E72-BB71-799851E2F5F6}"/>
                </a:ext>
              </a:extLst>
            </p:cNvPr>
            <p:cNvPicPr>
              <a:picLocks noChangeAspect="1"/>
            </p:cNvPicPr>
            <p:nvPr/>
          </p:nvPicPr>
          <p:blipFill>
            <a:blip r:embed="rId6"/>
            <a:stretch>
              <a:fillRect/>
            </a:stretch>
          </p:blipFill>
          <p:spPr>
            <a:xfrm>
              <a:off x="366763" y="0"/>
              <a:ext cx="1544709" cy="933210"/>
            </a:xfrm>
            <a:prstGeom prst="rect">
              <a:avLst/>
            </a:prstGeom>
          </p:spPr>
        </p:pic>
        <p:pic>
          <p:nvPicPr>
            <p:cNvPr id="8" name="Picture 7">
              <a:extLst>
                <a:ext uri="{FF2B5EF4-FFF2-40B4-BE49-F238E27FC236}">
                  <a16:creationId xmlns:a16="http://schemas.microsoft.com/office/drawing/2014/main" id="{84EC7274-D27D-8F0B-3519-7EB9BAA8FC43}"/>
                </a:ext>
              </a:extLst>
            </p:cNvPr>
            <p:cNvPicPr>
              <a:picLocks noChangeAspect="1"/>
            </p:cNvPicPr>
            <p:nvPr/>
          </p:nvPicPr>
          <p:blipFill>
            <a:blip r:embed="rId7"/>
            <a:stretch>
              <a:fillRect/>
            </a:stretch>
          </p:blipFill>
          <p:spPr>
            <a:xfrm>
              <a:off x="9755380" y="90145"/>
              <a:ext cx="2069857" cy="752920"/>
            </a:xfrm>
            <a:prstGeom prst="rect">
              <a:avLst/>
            </a:prstGeom>
          </p:spPr>
        </p:pic>
      </p:grpSp>
    </p:spTree>
    <p:extLst>
      <p:ext uri="{BB962C8B-B14F-4D97-AF65-F5344CB8AC3E}">
        <p14:creationId xmlns:p14="http://schemas.microsoft.com/office/powerpoint/2010/main" val="18855598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03279C5-06C8-4AE1-BDD0-EE05B331BA0A}"/>
              </a:ext>
            </a:extLst>
          </p:cNvPr>
          <p:cNvSpPr txBox="1"/>
          <p:nvPr/>
        </p:nvSpPr>
        <p:spPr>
          <a:xfrm>
            <a:off x="4177862" y="668056"/>
            <a:ext cx="3315071" cy="659178"/>
          </a:xfrm>
          <a:prstGeom prst="rect">
            <a:avLst/>
          </a:prstGeom>
          <a:noFill/>
        </p:spPr>
        <p:txBody>
          <a:bodyPr vert="horz" lIns="91440" tIns="45720" rIns="91440" bIns="45720" rtlCol="0" anchor="t">
            <a:normAutofit fontScale="70000" lnSpcReduction="20000"/>
          </a:bodyPr>
          <a:lstStyle/>
          <a:p>
            <a:pPr algn="ctr" defTabSz="1219170">
              <a:buClr>
                <a:srgbClr val="000000"/>
              </a:buClr>
              <a:defRPr/>
            </a:pPr>
            <a:r>
              <a:rPr lang="en-US" sz="6600" b="1" kern="0" dirty="0">
                <a:solidFill>
                  <a:srgbClr val="E67622"/>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Calibri" panose="020F0502020204030204" pitchFamily="34" charset="0"/>
                <a:sym typeface="Arial"/>
              </a:rPr>
              <a:t>Instagram</a:t>
            </a:r>
          </a:p>
        </p:txBody>
      </p:sp>
      <p:grpSp>
        <p:nvGrpSpPr>
          <p:cNvPr id="4" name="Group 3">
            <a:extLst>
              <a:ext uri="{FF2B5EF4-FFF2-40B4-BE49-F238E27FC236}">
                <a16:creationId xmlns:a16="http://schemas.microsoft.com/office/drawing/2014/main" id="{C55593D4-9839-5040-4567-6375CAF0205C}"/>
              </a:ext>
            </a:extLst>
          </p:cNvPr>
          <p:cNvGrpSpPr/>
          <p:nvPr/>
        </p:nvGrpSpPr>
        <p:grpSpPr>
          <a:xfrm>
            <a:off x="0" y="0"/>
            <a:ext cx="12192000" cy="933210"/>
            <a:chOff x="0" y="0"/>
            <a:chExt cx="12192000" cy="933210"/>
          </a:xfrm>
        </p:grpSpPr>
        <p:sp>
          <p:nvSpPr>
            <p:cNvPr id="5" name="Rectangle 4">
              <a:extLst>
                <a:ext uri="{FF2B5EF4-FFF2-40B4-BE49-F238E27FC236}">
                  <a16:creationId xmlns:a16="http://schemas.microsoft.com/office/drawing/2014/main" id="{F4FA93F7-6F6D-9BC6-8662-0731FA2CCE36}"/>
                </a:ext>
              </a:extLst>
            </p:cNvPr>
            <p:cNvSpPr/>
            <p:nvPr/>
          </p:nvSpPr>
          <p:spPr>
            <a:xfrm>
              <a:off x="0" y="365759"/>
              <a:ext cx="12192000" cy="154745"/>
            </a:xfrm>
            <a:prstGeom prst="rect">
              <a:avLst/>
            </a:prstGeom>
            <a:solidFill>
              <a:srgbClr val="E6762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7" name="Picture 6">
              <a:extLst>
                <a:ext uri="{FF2B5EF4-FFF2-40B4-BE49-F238E27FC236}">
                  <a16:creationId xmlns:a16="http://schemas.microsoft.com/office/drawing/2014/main" id="{6D5FDF74-925D-2A5D-4D8B-0EDC9FC6C36D}"/>
                </a:ext>
              </a:extLst>
            </p:cNvPr>
            <p:cNvPicPr>
              <a:picLocks noChangeAspect="1"/>
            </p:cNvPicPr>
            <p:nvPr/>
          </p:nvPicPr>
          <p:blipFill>
            <a:blip r:embed="rId2"/>
            <a:stretch>
              <a:fillRect/>
            </a:stretch>
          </p:blipFill>
          <p:spPr>
            <a:xfrm>
              <a:off x="366763" y="0"/>
              <a:ext cx="1544709" cy="933210"/>
            </a:xfrm>
            <a:prstGeom prst="rect">
              <a:avLst/>
            </a:prstGeom>
          </p:spPr>
        </p:pic>
        <p:pic>
          <p:nvPicPr>
            <p:cNvPr id="9" name="Picture 8">
              <a:extLst>
                <a:ext uri="{FF2B5EF4-FFF2-40B4-BE49-F238E27FC236}">
                  <a16:creationId xmlns:a16="http://schemas.microsoft.com/office/drawing/2014/main" id="{777981E7-B0FF-1149-6259-1F4F295F5623}"/>
                </a:ext>
              </a:extLst>
            </p:cNvPr>
            <p:cNvPicPr>
              <a:picLocks noChangeAspect="1"/>
            </p:cNvPicPr>
            <p:nvPr/>
          </p:nvPicPr>
          <p:blipFill>
            <a:blip r:embed="rId3"/>
            <a:stretch>
              <a:fillRect/>
            </a:stretch>
          </p:blipFill>
          <p:spPr>
            <a:xfrm>
              <a:off x="9755380" y="90145"/>
              <a:ext cx="2069857" cy="752920"/>
            </a:xfrm>
            <a:prstGeom prst="rect">
              <a:avLst/>
            </a:prstGeom>
          </p:spPr>
        </p:pic>
      </p:grpSp>
      <p:pic>
        <p:nvPicPr>
          <p:cNvPr id="6" name="Picture 5">
            <a:extLst>
              <a:ext uri="{FF2B5EF4-FFF2-40B4-BE49-F238E27FC236}">
                <a16:creationId xmlns:a16="http://schemas.microsoft.com/office/drawing/2014/main" id="{94F309EB-97BA-B44D-08A4-EF2A5BEF254B}"/>
              </a:ext>
            </a:extLst>
          </p:cNvPr>
          <p:cNvPicPr>
            <a:picLocks noChangeAspect="1"/>
          </p:cNvPicPr>
          <p:nvPr/>
        </p:nvPicPr>
        <p:blipFill>
          <a:blip r:embed="rId4"/>
          <a:stretch>
            <a:fillRect/>
          </a:stretch>
        </p:blipFill>
        <p:spPr>
          <a:xfrm>
            <a:off x="0" y="1384213"/>
            <a:ext cx="12192000" cy="5383642"/>
          </a:xfrm>
          <a:prstGeom prst="rect">
            <a:avLst/>
          </a:prstGeom>
          <a:ln>
            <a:solidFill>
              <a:schemeClr val="tx1">
                <a:lumMod val="85000"/>
                <a:lumOff val="15000"/>
              </a:schemeClr>
            </a:solidFill>
          </a:ln>
        </p:spPr>
      </p:pic>
    </p:spTree>
    <p:extLst>
      <p:ext uri="{BB962C8B-B14F-4D97-AF65-F5344CB8AC3E}">
        <p14:creationId xmlns:p14="http://schemas.microsoft.com/office/powerpoint/2010/main" val="8600580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02BF1-AF5B-4B6D-BC74-D778D6EC8D66}"/>
              </a:ext>
            </a:extLst>
          </p:cNvPr>
          <p:cNvSpPr>
            <a:spLocks noGrp="1"/>
          </p:cNvSpPr>
          <p:nvPr>
            <p:ph type="ctrTitle"/>
          </p:nvPr>
        </p:nvSpPr>
        <p:spPr>
          <a:xfrm>
            <a:off x="539424" y="1270009"/>
            <a:ext cx="6674176" cy="4317987"/>
          </a:xfrm>
        </p:spPr>
        <p:txBody>
          <a:bodyPr anchor="ctr">
            <a:normAutofit/>
          </a:bodyPr>
          <a:lstStyle/>
          <a:p>
            <a:pPr algn="l"/>
            <a:r>
              <a:rPr lang="en-US" sz="7200" b="1" dirty="0">
                <a:solidFill>
                  <a:schemeClr val="accent1">
                    <a:lumMod val="50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LinkedIn</a:t>
            </a:r>
            <a:br>
              <a:rPr lang="en-US" sz="7200" dirty="0">
                <a:solidFill>
                  <a:schemeClr val="bg1"/>
                </a:solidFill>
                <a:effectLst>
                  <a:outerShdw blurRad="38100" dist="38100" dir="2700000" algn="tl">
                    <a:srgbClr val="000000">
                      <a:alpha val="43137"/>
                    </a:srgbClr>
                  </a:outerShdw>
                </a:effectLst>
              </a:rPr>
            </a:br>
            <a:br>
              <a:rPr lang="en-US" sz="7200" dirty="0">
                <a:solidFill>
                  <a:schemeClr val="bg1"/>
                </a:solidFill>
                <a:effectLst>
                  <a:outerShdw blurRad="38100" dist="38100" dir="2700000" algn="tl">
                    <a:srgbClr val="000000">
                      <a:alpha val="43137"/>
                    </a:srgbClr>
                  </a:outerShdw>
                </a:effectLst>
              </a:rPr>
            </a:br>
            <a:r>
              <a:rPr lang="en-US" sz="3200" dirty="0">
                <a:solidFill>
                  <a:schemeClr val="accent1">
                    <a:lumMod val="50000"/>
                  </a:schemeClr>
                </a:solidFill>
                <a:effectLst>
                  <a:outerShdw blurRad="38100" dist="38100" dir="2700000" algn="tl">
                    <a:srgbClr val="000000">
                      <a:alpha val="43137"/>
                    </a:srgbClr>
                  </a:outerShdw>
                </a:effectLst>
              </a:rPr>
              <a:t>URL: </a:t>
            </a:r>
            <a:r>
              <a:rPr lang="en-US" sz="2667" dirty="0">
                <a:solidFill>
                  <a:schemeClr val="accent1">
                    <a:lumMod val="50000"/>
                  </a:schemeClr>
                </a:solidFill>
                <a:effectLst>
                  <a:outerShdw blurRad="38100" dist="38100" dir="2700000" algn="tl">
                    <a:srgbClr val="000000">
                      <a:alpha val="43137"/>
                    </a:srgbClr>
                  </a:outerShdw>
                </a:effectLst>
                <a:hlinkClick r:id="rId2">
                  <a:extLst>
                    <a:ext uri="{A12FA001-AC4F-418D-AE19-62706E023703}">
                      <ahyp:hlinkClr xmlns:ahyp="http://schemas.microsoft.com/office/drawing/2018/hyperlinkcolor" val="tx"/>
                    </a:ext>
                  </a:extLst>
                </a:hlinkClick>
              </a:rPr>
              <a:t>www.linkedin.com/company/lpuonline</a:t>
            </a:r>
            <a:endParaRPr lang="en-US" sz="7200" dirty="0">
              <a:solidFill>
                <a:schemeClr val="accent1">
                  <a:lumMod val="50000"/>
                </a:schemeClr>
              </a:solidFill>
              <a:effectLst>
                <a:outerShdw blurRad="38100" dist="38100" dir="2700000" algn="tl">
                  <a:srgbClr val="000000">
                    <a:alpha val="43137"/>
                  </a:srgbClr>
                </a:outerShdw>
              </a:effectLst>
            </a:endParaRPr>
          </a:p>
        </p:txBody>
      </p:sp>
      <p:sp>
        <p:nvSpPr>
          <p:cNvPr id="1026" name="AutoShape 2" descr="Linkedin Icon Png - Transparent Background Linkedin Logo Png, Png Download  , Transparent Png Image - PNGitem"/>
          <p:cNvSpPr>
            <a:spLocks noChangeAspect="1" noChangeArrowheads="1"/>
          </p:cNvSpPr>
          <p:nvPr/>
        </p:nvSpPr>
        <p:spPr bwMode="auto">
          <a:xfrm>
            <a:off x="207433" y="-192617"/>
            <a:ext cx="406400" cy="406401"/>
          </a:xfrm>
          <a:prstGeom prst="rect">
            <a:avLst/>
          </a:prstGeom>
          <a:noFill/>
        </p:spPr>
        <p:txBody>
          <a:bodyPr vert="horz" wrap="square" lIns="121920" tIns="60960" rIns="121920" bIns="60960" numCol="1" anchor="t" anchorCtr="0" compatLnSpc="1">
            <a:prstTxWarp prst="textNoShape">
              <a:avLst/>
            </a:prstTxWarp>
          </a:bodyPr>
          <a:lstStyle/>
          <a:p>
            <a:endParaRPr lang="en-US" sz="2400"/>
          </a:p>
        </p:txBody>
      </p:sp>
      <p:pic>
        <p:nvPicPr>
          <p:cNvPr id="11" name="Picture 10" descr="Linkedin.png"/>
          <p:cNvPicPr>
            <a:picLocks noChangeAspect="1"/>
          </p:cNvPicPr>
          <p:nvPr/>
        </p:nvPicPr>
        <p:blipFill>
          <a:blip r:embed="rId3"/>
          <a:stretch>
            <a:fillRect/>
          </a:stretch>
        </p:blipFill>
        <p:spPr>
          <a:xfrm>
            <a:off x="8353974" y="2000250"/>
            <a:ext cx="2857500" cy="2857500"/>
          </a:xfrm>
          <a:prstGeom prst="rect">
            <a:avLst/>
          </a:prstGeom>
        </p:spPr>
      </p:pic>
      <p:pic>
        <p:nvPicPr>
          <p:cNvPr id="10" name="Picture 12" descr="Task Manager Icon | Download Flat Round icons | IconsPedia">
            <a:hlinkClick r:id="rId4" action="ppaction://hlinksldjump"/>
          </p:cNvPr>
          <p:cNvPicPr>
            <a:picLocks noChangeAspect="1" noChangeArrowheads="1"/>
          </p:cNvPicPr>
          <p:nvPr/>
        </p:nvPicPr>
        <p:blipFill>
          <a:blip r:embed="rId5"/>
          <a:srcRect/>
          <a:stretch>
            <a:fillRect/>
          </a:stretch>
        </p:blipFill>
        <p:spPr bwMode="auto">
          <a:xfrm>
            <a:off x="11480800" y="100584"/>
            <a:ext cx="585216" cy="585216"/>
          </a:xfrm>
          <a:prstGeom prst="rect">
            <a:avLst/>
          </a:prstGeom>
          <a:noFill/>
        </p:spPr>
      </p:pic>
      <p:grpSp>
        <p:nvGrpSpPr>
          <p:cNvPr id="4" name="Group 3">
            <a:extLst>
              <a:ext uri="{FF2B5EF4-FFF2-40B4-BE49-F238E27FC236}">
                <a16:creationId xmlns:a16="http://schemas.microsoft.com/office/drawing/2014/main" id="{C76772B2-44A7-7D4F-513B-EB8658FD82B8}"/>
              </a:ext>
            </a:extLst>
          </p:cNvPr>
          <p:cNvGrpSpPr/>
          <p:nvPr/>
        </p:nvGrpSpPr>
        <p:grpSpPr>
          <a:xfrm>
            <a:off x="0" y="0"/>
            <a:ext cx="12192000" cy="933210"/>
            <a:chOff x="0" y="0"/>
            <a:chExt cx="12192000" cy="933210"/>
          </a:xfrm>
        </p:grpSpPr>
        <p:sp>
          <p:nvSpPr>
            <p:cNvPr id="5" name="Rectangle 4">
              <a:extLst>
                <a:ext uri="{FF2B5EF4-FFF2-40B4-BE49-F238E27FC236}">
                  <a16:creationId xmlns:a16="http://schemas.microsoft.com/office/drawing/2014/main" id="{F5054AB3-F5EB-52B9-9AD0-858C434E68D4}"/>
                </a:ext>
              </a:extLst>
            </p:cNvPr>
            <p:cNvSpPr/>
            <p:nvPr/>
          </p:nvSpPr>
          <p:spPr>
            <a:xfrm>
              <a:off x="0" y="365759"/>
              <a:ext cx="12192000" cy="154745"/>
            </a:xfrm>
            <a:prstGeom prst="rect">
              <a:avLst/>
            </a:prstGeom>
            <a:solidFill>
              <a:srgbClr val="E6762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6" name="Picture 5">
              <a:extLst>
                <a:ext uri="{FF2B5EF4-FFF2-40B4-BE49-F238E27FC236}">
                  <a16:creationId xmlns:a16="http://schemas.microsoft.com/office/drawing/2014/main" id="{3FCA6E1D-40A5-1798-1283-B6FBFB087D0F}"/>
                </a:ext>
              </a:extLst>
            </p:cNvPr>
            <p:cNvPicPr>
              <a:picLocks noChangeAspect="1"/>
            </p:cNvPicPr>
            <p:nvPr/>
          </p:nvPicPr>
          <p:blipFill>
            <a:blip r:embed="rId6"/>
            <a:stretch>
              <a:fillRect/>
            </a:stretch>
          </p:blipFill>
          <p:spPr>
            <a:xfrm>
              <a:off x="366763" y="0"/>
              <a:ext cx="1544709" cy="933210"/>
            </a:xfrm>
            <a:prstGeom prst="rect">
              <a:avLst/>
            </a:prstGeom>
          </p:spPr>
        </p:pic>
        <p:pic>
          <p:nvPicPr>
            <p:cNvPr id="8" name="Picture 7">
              <a:extLst>
                <a:ext uri="{FF2B5EF4-FFF2-40B4-BE49-F238E27FC236}">
                  <a16:creationId xmlns:a16="http://schemas.microsoft.com/office/drawing/2014/main" id="{8F8594D3-CBC1-E045-14E0-5E7DEA2793BF}"/>
                </a:ext>
              </a:extLst>
            </p:cNvPr>
            <p:cNvPicPr>
              <a:picLocks noChangeAspect="1"/>
            </p:cNvPicPr>
            <p:nvPr/>
          </p:nvPicPr>
          <p:blipFill>
            <a:blip r:embed="rId7"/>
            <a:stretch>
              <a:fillRect/>
            </a:stretch>
          </p:blipFill>
          <p:spPr>
            <a:xfrm>
              <a:off x="9755380" y="90145"/>
              <a:ext cx="2069857" cy="752920"/>
            </a:xfrm>
            <a:prstGeom prst="rect">
              <a:avLst/>
            </a:prstGeom>
          </p:spPr>
        </p:pic>
      </p:grpSp>
    </p:spTree>
    <p:extLst>
      <p:ext uri="{BB962C8B-B14F-4D97-AF65-F5344CB8AC3E}">
        <p14:creationId xmlns:p14="http://schemas.microsoft.com/office/powerpoint/2010/main" val="5615246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03279C5-06C8-4AE1-BDD0-EE05B331BA0A}"/>
              </a:ext>
            </a:extLst>
          </p:cNvPr>
          <p:cNvSpPr txBox="1"/>
          <p:nvPr/>
        </p:nvSpPr>
        <p:spPr>
          <a:xfrm>
            <a:off x="4177862" y="668056"/>
            <a:ext cx="3315071" cy="659178"/>
          </a:xfrm>
          <a:prstGeom prst="rect">
            <a:avLst/>
          </a:prstGeom>
          <a:noFill/>
        </p:spPr>
        <p:txBody>
          <a:bodyPr vert="horz" lIns="91440" tIns="45720" rIns="91440" bIns="45720" rtlCol="0" anchor="t">
            <a:normAutofit fontScale="70000" lnSpcReduction="20000"/>
          </a:bodyPr>
          <a:lstStyle/>
          <a:p>
            <a:pPr algn="ctr" defTabSz="1219170">
              <a:buClr>
                <a:srgbClr val="000000"/>
              </a:buClr>
              <a:defRPr/>
            </a:pPr>
            <a:r>
              <a:rPr lang="en-US" sz="6600" b="1" dirty="0">
                <a:solidFill>
                  <a:srgbClr val="E67622"/>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LinkedIn</a:t>
            </a:r>
            <a:endParaRPr lang="en-US" sz="6600" b="1" kern="0" dirty="0">
              <a:solidFill>
                <a:srgbClr val="E67622"/>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Calibri" panose="020F0502020204030204" pitchFamily="34" charset="0"/>
              <a:sym typeface="Arial"/>
            </a:endParaRPr>
          </a:p>
        </p:txBody>
      </p:sp>
      <p:grpSp>
        <p:nvGrpSpPr>
          <p:cNvPr id="4" name="Group 3">
            <a:extLst>
              <a:ext uri="{FF2B5EF4-FFF2-40B4-BE49-F238E27FC236}">
                <a16:creationId xmlns:a16="http://schemas.microsoft.com/office/drawing/2014/main" id="{C55593D4-9839-5040-4567-6375CAF0205C}"/>
              </a:ext>
            </a:extLst>
          </p:cNvPr>
          <p:cNvGrpSpPr/>
          <p:nvPr/>
        </p:nvGrpSpPr>
        <p:grpSpPr>
          <a:xfrm>
            <a:off x="0" y="0"/>
            <a:ext cx="12192000" cy="933210"/>
            <a:chOff x="0" y="0"/>
            <a:chExt cx="12192000" cy="933210"/>
          </a:xfrm>
        </p:grpSpPr>
        <p:sp>
          <p:nvSpPr>
            <p:cNvPr id="5" name="Rectangle 4">
              <a:extLst>
                <a:ext uri="{FF2B5EF4-FFF2-40B4-BE49-F238E27FC236}">
                  <a16:creationId xmlns:a16="http://schemas.microsoft.com/office/drawing/2014/main" id="{F4FA93F7-6F6D-9BC6-8662-0731FA2CCE36}"/>
                </a:ext>
              </a:extLst>
            </p:cNvPr>
            <p:cNvSpPr/>
            <p:nvPr/>
          </p:nvSpPr>
          <p:spPr>
            <a:xfrm>
              <a:off x="0" y="365759"/>
              <a:ext cx="12192000" cy="154745"/>
            </a:xfrm>
            <a:prstGeom prst="rect">
              <a:avLst/>
            </a:prstGeom>
            <a:solidFill>
              <a:srgbClr val="E6762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7" name="Picture 6">
              <a:extLst>
                <a:ext uri="{FF2B5EF4-FFF2-40B4-BE49-F238E27FC236}">
                  <a16:creationId xmlns:a16="http://schemas.microsoft.com/office/drawing/2014/main" id="{6D5FDF74-925D-2A5D-4D8B-0EDC9FC6C36D}"/>
                </a:ext>
              </a:extLst>
            </p:cNvPr>
            <p:cNvPicPr>
              <a:picLocks noChangeAspect="1"/>
            </p:cNvPicPr>
            <p:nvPr/>
          </p:nvPicPr>
          <p:blipFill>
            <a:blip r:embed="rId2"/>
            <a:stretch>
              <a:fillRect/>
            </a:stretch>
          </p:blipFill>
          <p:spPr>
            <a:xfrm>
              <a:off x="366763" y="0"/>
              <a:ext cx="1544709" cy="933210"/>
            </a:xfrm>
            <a:prstGeom prst="rect">
              <a:avLst/>
            </a:prstGeom>
          </p:spPr>
        </p:pic>
        <p:pic>
          <p:nvPicPr>
            <p:cNvPr id="9" name="Picture 8">
              <a:extLst>
                <a:ext uri="{FF2B5EF4-FFF2-40B4-BE49-F238E27FC236}">
                  <a16:creationId xmlns:a16="http://schemas.microsoft.com/office/drawing/2014/main" id="{777981E7-B0FF-1149-6259-1F4F295F5623}"/>
                </a:ext>
              </a:extLst>
            </p:cNvPr>
            <p:cNvPicPr>
              <a:picLocks noChangeAspect="1"/>
            </p:cNvPicPr>
            <p:nvPr/>
          </p:nvPicPr>
          <p:blipFill>
            <a:blip r:embed="rId3"/>
            <a:stretch>
              <a:fillRect/>
            </a:stretch>
          </p:blipFill>
          <p:spPr>
            <a:xfrm>
              <a:off x="9755380" y="90145"/>
              <a:ext cx="2069857" cy="752920"/>
            </a:xfrm>
            <a:prstGeom prst="rect">
              <a:avLst/>
            </a:prstGeom>
          </p:spPr>
        </p:pic>
      </p:grpSp>
      <p:pic>
        <p:nvPicPr>
          <p:cNvPr id="3" name="Picture 2">
            <a:extLst>
              <a:ext uri="{FF2B5EF4-FFF2-40B4-BE49-F238E27FC236}">
                <a16:creationId xmlns:a16="http://schemas.microsoft.com/office/drawing/2014/main" id="{B74FD12B-DA0F-B961-A3F7-9302C7B60493}"/>
              </a:ext>
            </a:extLst>
          </p:cNvPr>
          <p:cNvPicPr>
            <a:picLocks noChangeAspect="1"/>
          </p:cNvPicPr>
          <p:nvPr/>
        </p:nvPicPr>
        <p:blipFill>
          <a:blip r:embed="rId4"/>
          <a:stretch>
            <a:fillRect/>
          </a:stretch>
        </p:blipFill>
        <p:spPr>
          <a:xfrm>
            <a:off x="0" y="1774565"/>
            <a:ext cx="12141233" cy="5080000"/>
          </a:xfrm>
          <a:prstGeom prst="rect">
            <a:avLst/>
          </a:prstGeom>
        </p:spPr>
      </p:pic>
    </p:spTree>
    <p:extLst>
      <p:ext uri="{BB962C8B-B14F-4D97-AF65-F5344CB8AC3E}">
        <p14:creationId xmlns:p14="http://schemas.microsoft.com/office/powerpoint/2010/main" val="6333368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6" name="Google Shape;345;p13"/>
          <p:cNvSpPr txBox="1">
            <a:spLocks noGrp="1"/>
          </p:cNvSpPr>
          <p:nvPr>
            <p:ph type="body" idx="1"/>
          </p:nvPr>
        </p:nvSpPr>
        <p:spPr>
          <a:xfrm>
            <a:off x="955061" y="2372204"/>
            <a:ext cx="10431779" cy="2872089"/>
          </a:xfrm>
          <a:prstGeom prst="rect">
            <a:avLst/>
          </a:prstGeom>
        </p:spPr>
        <p:txBody>
          <a:bodyPr spcFirstLastPara="1" vert="horz" wrap="square" lIns="0" tIns="0" rIns="0" bIns="0" rtlCol="0" anchor="t" anchorCtr="0">
            <a:noAutofit/>
          </a:bodyPr>
          <a:lstStyle/>
          <a:p>
            <a:pPr marL="152340" indent="0" algn="just">
              <a:lnSpc>
                <a:spcPct val="107000"/>
              </a:lnSpc>
              <a:spcAft>
                <a:spcPts val="1067"/>
              </a:spcAft>
              <a:buNone/>
            </a:pPr>
            <a:r>
              <a:rPr lang="en-US" sz="2800" b="1" dirty="0">
                <a:latin typeface="Cambria" panose="02040503050406030204" pitchFamily="18" charset="0"/>
                <a:ea typeface="Cambria" panose="02040503050406030204" pitchFamily="18" charset="0"/>
                <a:cs typeface="Times New Roman" panose="02020603050405020304" pitchFamily="18" charset="0"/>
              </a:rPr>
              <a:t>RMS-Relationship Management System </a:t>
            </a:r>
            <a:r>
              <a:rPr lang="en-GB" sz="2800" dirty="0">
                <a:latin typeface="Cambria" panose="02040503050406030204" pitchFamily="18" charset="0"/>
                <a:ea typeface="Cambria" panose="02040503050406030204" pitchFamily="18" charset="0"/>
                <a:cs typeface="Times New Roman" panose="02020603050405020304" pitchFamily="18" charset="0"/>
              </a:rPr>
              <a:t>is an innovative endeavour of the university that provides a platform for students to register suggestions, requests, queries, and feedback regarding various academic or administrative aspects of the </a:t>
            </a:r>
            <a:r>
              <a:rPr lang="en-GB" sz="2800" dirty="0" err="1">
                <a:latin typeface="Cambria" panose="02040503050406030204" pitchFamily="18" charset="0"/>
                <a:ea typeface="Cambria" panose="02040503050406030204" pitchFamily="18" charset="0"/>
                <a:cs typeface="Times New Roman" panose="02020603050405020304" pitchFamily="18" charset="0"/>
              </a:rPr>
              <a:t>university.You</a:t>
            </a:r>
            <a:r>
              <a:rPr lang="en-GB" sz="2800" dirty="0">
                <a:latin typeface="Cambria" panose="02040503050406030204" pitchFamily="18" charset="0"/>
                <a:ea typeface="Cambria" panose="02040503050406030204" pitchFamily="18" charset="0"/>
                <a:cs typeface="Times New Roman" panose="02020603050405020304" pitchFamily="18" charset="0"/>
              </a:rPr>
              <a:t> can access this platform from your LMS dashboard.</a:t>
            </a:r>
          </a:p>
          <a:p>
            <a:pPr marL="152340" indent="0" algn="just">
              <a:lnSpc>
                <a:spcPct val="107000"/>
              </a:lnSpc>
              <a:spcAft>
                <a:spcPts val="1067"/>
              </a:spcAft>
              <a:buNone/>
            </a:pPr>
            <a:endParaRPr lang="en-US" sz="2800" b="1" dirty="0">
              <a:latin typeface="Cambria" panose="02040503050406030204" pitchFamily="18" charset="0"/>
              <a:ea typeface="Cambria" panose="02040503050406030204" pitchFamily="18" charset="0"/>
              <a:cs typeface="Times New Roman" panose="02020603050405020304" pitchFamily="18" charset="0"/>
            </a:endParaRPr>
          </a:p>
          <a:p>
            <a:pPr marL="152340" indent="0" algn="just">
              <a:lnSpc>
                <a:spcPct val="107000"/>
              </a:lnSpc>
              <a:spcAft>
                <a:spcPts val="1067"/>
              </a:spcAft>
              <a:buNone/>
            </a:pPr>
            <a:r>
              <a:rPr lang="en-US" sz="2800" b="1" dirty="0">
                <a:latin typeface="Cambria" panose="02040503050406030204" pitchFamily="18" charset="0"/>
                <a:ea typeface="Cambria" panose="02040503050406030204" pitchFamily="18" charset="0"/>
                <a:cs typeface="Times New Roman" panose="02020603050405020304" pitchFamily="18" charset="0"/>
              </a:rPr>
              <a:t>Helpline number</a:t>
            </a:r>
            <a:r>
              <a:rPr lang="en-US" sz="2800" dirty="0">
                <a:latin typeface="Cambria" panose="02040503050406030204" pitchFamily="18" charset="0"/>
                <a:ea typeface="Cambria" panose="02040503050406030204" pitchFamily="18" charset="0"/>
                <a:cs typeface="Times New Roman" panose="02020603050405020304" pitchFamily="18" charset="0"/>
              </a:rPr>
              <a:t>- </a:t>
            </a:r>
            <a:r>
              <a:rPr lang="en-US" sz="2800" dirty="0">
                <a:latin typeface="Cambria" panose="02040503050406030204" pitchFamily="18" charset="0"/>
                <a:ea typeface="Cambria" panose="020405030504060302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01824-520500</a:t>
            </a:r>
            <a:r>
              <a:rPr lang="en-US" sz="2800" dirty="0">
                <a:latin typeface="Cambria" panose="02040503050406030204" pitchFamily="18" charset="0"/>
                <a:ea typeface="Cambria" panose="02040503050406030204" pitchFamily="18" charset="0"/>
                <a:cs typeface="Times New Roman" panose="02020603050405020304" pitchFamily="18" charset="0"/>
              </a:rPr>
              <a:t> (9 am - 5 pm)</a:t>
            </a:r>
          </a:p>
        </p:txBody>
      </p:sp>
      <p:sp>
        <p:nvSpPr>
          <p:cNvPr id="7" name="Google Shape;343;p13"/>
          <p:cNvSpPr txBox="1">
            <a:spLocks/>
          </p:cNvSpPr>
          <p:nvPr/>
        </p:nvSpPr>
        <p:spPr>
          <a:xfrm>
            <a:off x="1030013" y="1387365"/>
            <a:ext cx="10281876" cy="583326"/>
          </a:xfrm>
          <a:prstGeom prst="rect">
            <a:avLst/>
          </a:prstGeom>
          <a:solidFill>
            <a:srgbClr val="E67622"/>
          </a:solidFill>
          <a:ln>
            <a:noFill/>
          </a:ln>
        </p:spPr>
        <p:txBody>
          <a:bodyPr spcFirstLastPara="1" wrap="square" lIns="0" tIns="0" rIns="0" bIns="0" anchor="t" anchorCtr="0">
            <a:noAutofit/>
          </a:bodyPr>
          <a:lstStyle/>
          <a:p>
            <a:pPr algn="ctr">
              <a:lnSpc>
                <a:spcPct val="80000"/>
              </a:lnSpc>
              <a:buClr>
                <a:schemeClr val="accent2"/>
              </a:buClr>
              <a:buSzPts val="4800"/>
            </a:pPr>
            <a:r>
              <a:rPr lang="en-US" sz="3733" b="1" dirty="0">
                <a:solidFill>
                  <a:srgbClr val="FFFFFF"/>
                </a:solidFill>
                <a:latin typeface="Calibri" pitchFamily="34" charset="0"/>
                <a:ea typeface="Raleway Thin"/>
                <a:cs typeface="Calibri" pitchFamily="34" charset="0"/>
                <a:sym typeface="Raleway Thin"/>
              </a:rPr>
              <a:t>Medium through which you can reach out to us</a:t>
            </a:r>
          </a:p>
        </p:txBody>
      </p:sp>
      <p:grpSp>
        <p:nvGrpSpPr>
          <p:cNvPr id="2" name="Group 1">
            <a:extLst>
              <a:ext uri="{FF2B5EF4-FFF2-40B4-BE49-F238E27FC236}">
                <a16:creationId xmlns:a16="http://schemas.microsoft.com/office/drawing/2014/main" id="{75E76FCF-DCE9-C95C-365D-81B0FF34F68A}"/>
              </a:ext>
            </a:extLst>
          </p:cNvPr>
          <p:cNvGrpSpPr/>
          <p:nvPr/>
        </p:nvGrpSpPr>
        <p:grpSpPr>
          <a:xfrm>
            <a:off x="0" y="0"/>
            <a:ext cx="12192000" cy="933210"/>
            <a:chOff x="0" y="0"/>
            <a:chExt cx="12192000" cy="933210"/>
          </a:xfrm>
        </p:grpSpPr>
        <p:sp>
          <p:nvSpPr>
            <p:cNvPr id="3" name="Rectangle 2">
              <a:extLst>
                <a:ext uri="{FF2B5EF4-FFF2-40B4-BE49-F238E27FC236}">
                  <a16:creationId xmlns:a16="http://schemas.microsoft.com/office/drawing/2014/main" id="{FA79D870-0C49-11A7-33CF-1E42E72B1931}"/>
                </a:ext>
              </a:extLst>
            </p:cNvPr>
            <p:cNvSpPr/>
            <p:nvPr/>
          </p:nvSpPr>
          <p:spPr>
            <a:xfrm>
              <a:off x="0" y="365759"/>
              <a:ext cx="12192000" cy="154745"/>
            </a:xfrm>
            <a:prstGeom prst="rect">
              <a:avLst/>
            </a:prstGeom>
            <a:solidFill>
              <a:srgbClr val="E6762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4" name="Picture 3">
              <a:extLst>
                <a:ext uri="{FF2B5EF4-FFF2-40B4-BE49-F238E27FC236}">
                  <a16:creationId xmlns:a16="http://schemas.microsoft.com/office/drawing/2014/main" id="{FD93A589-0147-9710-F5FB-B46E8C233436}"/>
                </a:ext>
              </a:extLst>
            </p:cNvPr>
            <p:cNvPicPr>
              <a:picLocks noChangeAspect="1"/>
            </p:cNvPicPr>
            <p:nvPr/>
          </p:nvPicPr>
          <p:blipFill>
            <a:blip r:embed="rId4"/>
            <a:stretch>
              <a:fillRect/>
            </a:stretch>
          </p:blipFill>
          <p:spPr>
            <a:xfrm>
              <a:off x="366763" y="0"/>
              <a:ext cx="1544709" cy="933210"/>
            </a:xfrm>
            <a:prstGeom prst="rect">
              <a:avLst/>
            </a:prstGeom>
          </p:spPr>
        </p:pic>
        <p:pic>
          <p:nvPicPr>
            <p:cNvPr id="5" name="Picture 4">
              <a:extLst>
                <a:ext uri="{FF2B5EF4-FFF2-40B4-BE49-F238E27FC236}">
                  <a16:creationId xmlns:a16="http://schemas.microsoft.com/office/drawing/2014/main" id="{6F3C08FB-0C17-C7F7-86A5-805E22F968C6}"/>
                </a:ext>
              </a:extLst>
            </p:cNvPr>
            <p:cNvPicPr>
              <a:picLocks noChangeAspect="1"/>
            </p:cNvPicPr>
            <p:nvPr/>
          </p:nvPicPr>
          <p:blipFill>
            <a:blip r:embed="rId5"/>
            <a:stretch>
              <a:fillRect/>
            </a:stretch>
          </p:blipFill>
          <p:spPr>
            <a:xfrm>
              <a:off x="9755380" y="90145"/>
              <a:ext cx="2069857" cy="752920"/>
            </a:xfrm>
            <a:prstGeom prst="rect">
              <a:avLst/>
            </a:prstGeom>
          </p:spPr>
        </p:pic>
      </p:grpSp>
    </p:spTree>
    <p:extLst>
      <p:ext uri="{BB962C8B-B14F-4D97-AF65-F5344CB8AC3E}">
        <p14:creationId xmlns:p14="http://schemas.microsoft.com/office/powerpoint/2010/main" val="14659173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02BF1-AF5B-4B6D-BC74-D778D6EC8D66}"/>
              </a:ext>
            </a:extLst>
          </p:cNvPr>
          <p:cNvSpPr>
            <a:spLocks noGrp="1"/>
          </p:cNvSpPr>
          <p:nvPr>
            <p:ph type="ctrTitle"/>
          </p:nvPr>
        </p:nvSpPr>
        <p:spPr>
          <a:xfrm>
            <a:off x="539424" y="1270009"/>
            <a:ext cx="6674176" cy="4317987"/>
          </a:xfrm>
        </p:spPr>
        <p:txBody>
          <a:bodyPr anchor="ctr">
            <a:normAutofit/>
          </a:bodyPr>
          <a:lstStyle/>
          <a:p>
            <a:pPr algn="l"/>
            <a:r>
              <a:rPr lang="en-US" sz="8000" b="1" dirty="0">
                <a:solidFill>
                  <a:schemeClr val="accent1">
                    <a:lumMod val="50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Twitter</a:t>
            </a:r>
            <a:br>
              <a:rPr lang="en-US" sz="7200"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br>
            <a:br>
              <a:rPr lang="en-US" sz="7200" dirty="0">
                <a:solidFill>
                  <a:schemeClr val="accent1">
                    <a:lumMod val="50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br>
            <a:r>
              <a:rPr lang="en-US" sz="3200" b="1" dirty="0">
                <a:solidFill>
                  <a:schemeClr val="accent1">
                    <a:lumMod val="50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URL: </a:t>
            </a:r>
            <a:r>
              <a:rPr lang="en-US" sz="2667" b="1" u="sng" dirty="0">
                <a:solidFill>
                  <a:schemeClr val="accent1">
                    <a:lumMod val="50000"/>
                  </a:schemeClr>
                </a:solidFill>
                <a:latin typeface="Cambria" panose="02040503050406030204" pitchFamily="18" charset="0"/>
                <a:ea typeface="Cambria" panose="02040503050406030204" pitchFamily="18" charset="0"/>
                <a:hlinkClick r:id="rId2">
                  <a:extLst>
                    <a:ext uri="{A12FA001-AC4F-418D-AE19-62706E023703}">
                      <ahyp:hlinkClr xmlns:ahyp="http://schemas.microsoft.com/office/drawing/2018/hyperlinkcolor" val="tx"/>
                    </a:ext>
                  </a:extLst>
                </a:hlinkClick>
              </a:rPr>
              <a:t>https://twitter.com/LpuOnline</a:t>
            </a:r>
            <a:endParaRPr lang="en-US" sz="7200" b="1" dirty="0">
              <a:solidFill>
                <a:schemeClr val="accent1">
                  <a:lumMod val="50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1026" name="AutoShape 2" descr="Linkedin Icon Png - Transparent Background Linkedin Logo Png, Png Download  , Transparent Png Image - PNGitem"/>
          <p:cNvSpPr>
            <a:spLocks noChangeAspect="1" noChangeArrowheads="1"/>
          </p:cNvSpPr>
          <p:nvPr/>
        </p:nvSpPr>
        <p:spPr bwMode="auto">
          <a:xfrm>
            <a:off x="207433" y="-192617"/>
            <a:ext cx="406400" cy="406401"/>
          </a:xfrm>
          <a:prstGeom prst="rect">
            <a:avLst/>
          </a:prstGeom>
          <a:noFill/>
        </p:spPr>
        <p:txBody>
          <a:bodyPr vert="horz" wrap="square" lIns="121920" tIns="60960" rIns="121920" bIns="60960" numCol="1" anchor="t" anchorCtr="0" compatLnSpc="1">
            <a:prstTxWarp prst="textNoShape">
              <a:avLst/>
            </a:prstTxWarp>
          </a:bodyPr>
          <a:lstStyle/>
          <a:p>
            <a:endParaRPr lang="en-US" sz="2400"/>
          </a:p>
        </p:txBody>
      </p:sp>
      <p:pic>
        <p:nvPicPr>
          <p:cNvPr id="10" name="Picture 12" descr="Task Manager Icon | Download Flat Round icons | IconsPedia">
            <a:hlinkClick r:id="rId3" action="ppaction://hlinksldjump"/>
          </p:cNvPr>
          <p:cNvPicPr>
            <a:picLocks noChangeAspect="1" noChangeArrowheads="1"/>
          </p:cNvPicPr>
          <p:nvPr/>
        </p:nvPicPr>
        <p:blipFill>
          <a:blip r:embed="rId4"/>
          <a:srcRect/>
          <a:stretch>
            <a:fillRect/>
          </a:stretch>
        </p:blipFill>
        <p:spPr bwMode="auto">
          <a:xfrm>
            <a:off x="11480800" y="100584"/>
            <a:ext cx="585216" cy="585216"/>
          </a:xfrm>
          <a:prstGeom prst="rect">
            <a:avLst/>
          </a:prstGeom>
          <a:noFill/>
        </p:spPr>
      </p:pic>
      <p:pic>
        <p:nvPicPr>
          <p:cNvPr id="6" name="Picture 5">
            <a:extLst>
              <a:ext uri="{FF2B5EF4-FFF2-40B4-BE49-F238E27FC236}">
                <a16:creationId xmlns:a16="http://schemas.microsoft.com/office/drawing/2014/main" id="{B4EB2575-5A9C-21E7-8A8B-A54263FC9FE1}"/>
              </a:ext>
            </a:extLst>
          </p:cNvPr>
          <p:cNvPicPr>
            <a:picLocks noChangeAspect="1"/>
          </p:cNvPicPr>
          <p:nvPr/>
        </p:nvPicPr>
        <p:blipFill>
          <a:blip r:embed="rId5"/>
          <a:stretch>
            <a:fillRect/>
          </a:stretch>
        </p:blipFill>
        <p:spPr>
          <a:xfrm>
            <a:off x="8207657" y="1915825"/>
            <a:ext cx="3095445" cy="3026350"/>
          </a:xfrm>
          <a:prstGeom prst="rect">
            <a:avLst/>
          </a:prstGeom>
        </p:spPr>
      </p:pic>
      <p:grpSp>
        <p:nvGrpSpPr>
          <p:cNvPr id="8" name="Group 7">
            <a:extLst>
              <a:ext uri="{FF2B5EF4-FFF2-40B4-BE49-F238E27FC236}">
                <a16:creationId xmlns:a16="http://schemas.microsoft.com/office/drawing/2014/main" id="{94EC3F99-CB85-A7CA-0D09-0E1B9ACB3117}"/>
              </a:ext>
            </a:extLst>
          </p:cNvPr>
          <p:cNvGrpSpPr/>
          <p:nvPr/>
        </p:nvGrpSpPr>
        <p:grpSpPr>
          <a:xfrm>
            <a:off x="0" y="0"/>
            <a:ext cx="12192000" cy="933210"/>
            <a:chOff x="0" y="0"/>
            <a:chExt cx="12192000" cy="933210"/>
          </a:xfrm>
        </p:grpSpPr>
        <p:sp>
          <p:nvSpPr>
            <p:cNvPr id="11" name="Rectangle 10">
              <a:extLst>
                <a:ext uri="{FF2B5EF4-FFF2-40B4-BE49-F238E27FC236}">
                  <a16:creationId xmlns:a16="http://schemas.microsoft.com/office/drawing/2014/main" id="{73F3902A-0B5C-BC6E-5215-37B5AAC1D759}"/>
                </a:ext>
              </a:extLst>
            </p:cNvPr>
            <p:cNvSpPr/>
            <p:nvPr/>
          </p:nvSpPr>
          <p:spPr>
            <a:xfrm>
              <a:off x="0" y="365759"/>
              <a:ext cx="12192000" cy="154745"/>
            </a:xfrm>
            <a:prstGeom prst="rect">
              <a:avLst/>
            </a:prstGeom>
            <a:solidFill>
              <a:srgbClr val="E6762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14" name="Picture 13">
              <a:extLst>
                <a:ext uri="{FF2B5EF4-FFF2-40B4-BE49-F238E27FC236}">
                  <a16:creationId xmlns:a16="http://schemas.microsoft.com/office/drawing/2014/main" id="{BB6359D4-681E-2368-A850-FBF7067F2F34}"/>
                </a:ext>
              </a:extLst>
            </p:cNvPr>
            <p:cNvPicPr>
              <a:picLocks noChangeAspect="1"/>
            </p:cNvPicPr>
            <p:nvPr/>
          </p:nvPicPr>
          <p:blipFill>
            <a:blip r:embed="rId6"/>
            <a:stretch>
              <a:fillRect/>
            </a:stretch>
          </p:blipFill>
          <p:spPr>
            <a:xfrm>
              <a:off x="366763" y="0"/>
              <a:ext cx="1544709" cy="933210"/>
            </a:xfrm>
            <a:prstGeom prst="rect">
              <a:avLst/>
            </a:prstGeom>
          </p:spPr>
        </p:pic>
        <p:pic>
          <p:nvPicPr>
            <p:cNvPr id="15" name="Picture 14">
              <a:extLst>
                <a:ext uri="{FF2B5EF4-FFF2-40B4-BE49-F238E27FC236}">
                  <a16:creationId xmlns:a16="http://schemas.microsoft.com/office/drawing/2014/main" id="{E669061F-36D1-1BFF-5DDF-B293B9C2430D}"/>
                </a:ext>
              </a:extLst>
            </p:cNvPr>
            <p:cNvPicPr>
              <a:picLocks noChangeAspect="1"/>
            </p:cNvPicPr>
            <p:nvPr/>
          </p:nvPicPr>
          <p:blipFill>
            <a:blip r:embed="rId7"/>
            <a:stretch>
              <a:fillRect/>
            </a:stretch>
          </p:blipFill>
          <p:spPr>
            <a:xfrm>
              <a:off x="9755380" y="90145"/>
              <a:ext cx="2069857" cy="752920"/>
            </a:xfrm>
            <a:prstGeom prst="rect">
              <a:avLst/>
            </a:prstGeom>
          </p:spPr>
        </p:pic>
      </p:grpSp>
    </p:spTree>
    <p:extLst>
      <p:ext uri="{BB962C8B-B14F-4D97-AF65-F5344CB8AC3E}">
        <p14:creationId xmlns:p14="http://schemas.microsoft.com/office/powerpoint/2010/main" val="33952356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03279C5-06C8-4AE1-BDD0-EE05B331BA0A}"/>
              </a:ext>
            </a:extLst>
          </p:cNvPr>
          <p:cNvSpPr txBox="1"/>
          <p:nvPr/>
        </p:nvSpPr>
        <p:spPr>
          <a:xfrm>
            <a:off x="4177862" y="668056"/>
            <a:ext cx="3315071" cy="659178"/>
          </a:xfrm>
          <a:prstGeom prst="rect">
            <a:avLst/>
          </a:prstGeom>
          <a:noFill/>
        </p:spPr>
        <p:txBody>
          <a:bodyPr vert="horz" lIns="91440" tIns="45720" rIns="91440" bIns="45720" rtlCol="0" anchor="t">
            <a:normAutofit fontScale="70000" lnSpcReduction="20000"/>
          </a:bodyPr>
          <a:lstStyle/>
          <a:p>
            <a:pPr algn="ctr" defTabSz="1219170">
              <a:buClr>
                <a:srgbClr val="000000"/>
              </a:buClr>
              <a:defRPr/>
            </a:pPr>
            <a:r>
              <a:rPr lang="en-US" sz="6600" b="1" dirty="0">
                <a:solidFill>
                  <a:srgbClr val="E67622"/>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Twitter</a:t>
            </a:r>
            <a:endParaRPr lang="en-US" sz="6600" b="1" kern="0" dirty="0">
              <a:solidFill>
                <a:srgbClr val="E67622"/>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Calibri" panose="020F0502020204030204" pitchFamily="34" charset="0"/>
              <a:sym typeface="Arial"/>
            </a:endParaRPr>
          </a:p>
        </p:txBody>
      </p:sp>
      <p:grpSp>
        <p:nvGrpSpPr>
          <p:cNvPr id="4" name="Group 3">
            <a:extLst>
              <a:ext uri="{FF2B5EF4-FFF2-40B4-BE49-F238E27FC236}">
                <a16:creationId xmlns:a16="http://schemas.microsoft.com/office/drawing/2014/main" id="{C55593D4-9839-5040-4567-6375CAF0205C}"/>
              </a:ext>
            </a:extLst>
          </p:cNvPr>
          <p:cNvGrpSpPr/>
          <p:nvPr/>
        </p:nvGrpSpPr>
        <p:grpSpPr>
          <a:xfrm>
            <a:off x="0" y="0"/>
            <a:ext cx="12192000" cy="933210"/>
            <a:chOff x="0" y="0"/>
            <a:chExt cx="12192000" cy="933210"/>
          </a:xfrm>
        </p:grpSpPr>
        <p:sp>
          <p:nvSpPr>
            <p:cNvPr id="5" name="Rectangle 4">
              <a:extLst>
                <a:ext uri="{FF2B5EF4-FFF2-40B4-BE49-F238E27FC236}">
                  <a16:creationId xmlns:a16="http://schemas.microsoft.com/office/drawing/2014/main" id="{F4FA93F7-6F6D-9BC6-8662-0731FA2CCE36}"/>
                </a:ext>
              </a:extLst>
            </p:cNvPr>
            <p:cNvSpPr/>
            <p:nvPr/>
          </p:nvSpPr>
          <p:spPr>
            <a:xfrm>
              <a:off x="0" y="365759"/>
              <a:ext cx="12192000" cy="154745"/>
            </a:xfrm>
            <a:prstGeom prst="rect">
              <a:avLst/>
            </a:prstGeom>
            <a:solidFill>
              <a:srgbClr val="E6762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7" name="Picture 6">
              <a:extLst>
                <a:ext uri="{FF2B5EF4-FFF2-40B4-BE49-F238E27FC236}">
                  <a16:creationId xmlns:a16="http://schemas.microsoft.com/office/drawing/2014/main" id="{6D5FDF74-925D-2A5D-4D8B-0EDC9FC6C36D}"/>
                </a:ext>
              </a:extLst>
            </p:cNvPr>
            <p:cNvPicPr>
              <a:picLocks noChangeAspect="1"/>
            </p:cNvPicPr>
            <p:nvPr/>
          </p:nvPicPr>
          <p:blipFill>
            <a:blip r:embed="rId2"/>
            <a:stretch>
              <a:fillRect/>
            </a:stretch>
          </p:blipFill>
          <p:spPr>
            <a:xfrm>
              <a:off x="366763" y="0"/>
              <a:ext cx="1544709" cy="933210"/>
            </a:xfrm>
            <a:prstGeom prst="rect">
              <a:avLst/>
            </a:prstGeom>
          </p:spPr>
        </p:pic>
        <p:pic>
          <p:nvPicPr>
            <p:cNvPr id="9" name="Picture 8">
              <a:extLst>
                <a:ext uri="{FF2B5EF4-FFF2-40B4-BE49-F238E27FC236}">
                  <a16:creationId xmlns:a16="http://schemas.microsoft.com/office/drawing/2014/main" id="{777981E7-B0FF-1149-6259-1F4F295F5623}"/>
                </a:ext>
              </a:extLst>
            </p:cNvPr>
            <p:cNvPicPr>
              <a:picLocks noChangeAspect="1"/>
            </p:cNvPicPr>
            <p:nvPr/>
          </p:nvPicPr>
          <p:blipFill>
            <a:blip r:embed="rId3"/>
            <a:stretch>
              <a:fillRect/>
            </a:stretch>
          </p:blipFill>
          <p:spPr>
            <a:xfrm>
              <a:off x="9755380" y="90145"/>
              <a:ext cx="2069857" cy="752920"/>
            </a:xfrm>
            <a:prstGeom prst="rect">
              <a:avLst/>
            </a:prstGeom>
          </p:spPr>
        </p:pic>
      </p:grpSp>
      <p:pic>
        <p:nvPicPr>
          <p:cNvPr id="6" name="Picture 5">
            <a:extLst>
              <a:ext uri="{FF2B5EF4-FFF2-40B4-BE49-F238E27FC236}">
                <a16:creationId xmlns:a16="http://schemas.microsoft.com/office/drawing/2014/main" id="{A605D14C-E656-4442-1CD6-6B13AF8C929A}"/>
              </a:ext>
            </a:extLst>
          </p:cNvPr>
          <p:cNvPicPr>
            <a:picLocks noChangeAspect="1"/>
          </p:cNvPicPr>
          <p:nvPr/>
        </p:nvPicPr>
        <p:blipFill>
          <a:blip r:embed="rId4"/>
          <a:stretch>
            <a:fillRect/>
          </a:stretch>
        </p:blipFill>
        <p:spPr>
          <a:xfrm>
            <a:off x="-1" y="1474787"/>
            <a:ext cx="12191999" cy="5383214"/>
          </a:xfrm>
          <a:prstGeom prst="rect">
            <a:avLst/>
          </a:prstGeom>
        </p:spPr>
      </p:pic>
    </p:spTree>
    <p:extLst>
      <p:ext uri="{BB962C8B-B14F-4D97-AF65-F5344CB8AC3E}">
        <p14:creationId xmlns:p14="http://schemas.microsoft.com/office/powerpoint/2010/main" val="39769853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02BF1-AF5B-4B6D-BC74-D778D6EC8D66}"/>
              </a:ext>
            </a:extLst>
          </p:cNvPr>
          <p:cNvSpPr>
            <a:spLocks noGrp="1"/>
          </p:cNvSpPr>
          <p:nvPr>
            <p:ph type="ctrTitle"/>
          </p:nvPr>
        </p:nvSpPr>
        <p:spPr>
          <a:xfrm>
            <a:off x="366763" y="1569554"/>
            <a:ext cx="10055005" cy="4594763"/>
          </a:xfrm>
        </p:spPr>
        <p:txBody>
          <a:bodyPr anchor="ctr">
            <a:normAutofit/>
          </a:bodyPr>
          <a:lstStyle/>
          <a:p>
            <a:pPr algn="l"/>
            <a:r>
              <a:rPr lang="en-US" sz="8800" b="1" dirty="0">
                <a:solidFill>
                  <a:srgbClr val="CC0000"/>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YouTube</a:t>
            </a:r>
            <a:br>
              <a:rPr lang="en-US" sz="7200"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br>
            <a:br>
              <a:rPr lang="en-US" sz="7200" dirty="0">
                <a:solidFill>
                  <a:schemeClr val="accent1">
                    <a:lumMod val="50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br>
            <a:r>
              <a:rPr lang="en-US" sz="3100" dirty="0">
                <a:solidFill>
                  <a:schemeClr val="accent1">
                    <a:lumMod val="50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URL: </a:t>
            </a:r>
            <a:r>
              <a:rPr lang="en-US" altLang="en-US" sz="3100" b="1" dirty="0">
                <a:solidFill>
                  <a:srgbClr val="1155CC"/>
                </a:solidFill>
                <a:latin typeface="Cambria" panose="02040503050406030204" pitchFamily="18" charset="0"/>
                <a:ea typeface="Cambria" panose="02040503050406030204" pitchFamily="18" charset="0"/>
                <a:hlinkClick r:id="rId2"/>
              </a:rPr>
              <a:t>https://www.youtube.com/c/LPUOnlineEducation</a:t>
            </a:r>
            <a:r>
              <a:rPr lang="en-US" altLang="en-US" sz="3100" b="1" dirty="0">
                <a:solidFill>
                  <a:srgbClr val="FF0000"/>
                </a:solidFill>
                <a:latin typeface="Cambria" panose="02040503050406030204" pitchFamily="18" charset="0"/>
                <a:ea typeface="Cambria" panose="02040503050406030204" pitchFamily="18" charset="0"/>
              </a:rPr>
              <a:t> </a:t>
            </a:r>
            <a:r>
              <a:rPr lang="en-US" altLang="en-US" sz="3100" dirty="0">
                <a:latin typeface="Cambria" panose="02040503050406030204" pitchFamily="18" charset="0"/>
                <a:ea typeface="Cambria" panose="02040503050406030204" pitchFamily="18" charset="0"/>
              </a:rPr>
              <a:t> </a:t>
            </a:r>
            <a:endParaRPr lang="en-US" sz="7200" b="1" dirty="0">
              <a:solidFill>
                <a:schemeClr val="accent1">
                  <a:lumMod val="50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1026" name="AutoShape 2" descr="Linkedin Icon Png - Transparent Background Linkedin Logo Png, Png Download  , Transparent Png Image - PNGitem"/>
          <p:cNvSpPr>
            <a:spLocks noChangeAspect="1" noChangeArrowheads="1"/>
          </p:cNvSpPr>
          <p:nvPr/>
        </p:nvSpPr>
        <p:spPr bwMode="auto">
          <a:xfrm>
            <a:off x="207433" y="-192617"/>
            <a:ext cx="406400" cy="406401"/>
          </a:xfrm>
          <a:prstGeom prst="rect">
            <a:avLst/>
          </a:prstGeom>
          <a:noFill/>
        </p:spPr>
        <p:txBody>
          <a:bodyPr vert="horz" wrap="square" lIns="121920" tIns="60960" rIns="121920" bIns="60960" numCol="1" anchor="t" anchorCtr="0" compatLnSpc="1">
            <a:prstTxWarp prst="textNoShape">
              <a:avLst/>
            </a:prstTxWarp>
          </a:bodyPr>
          <a:lstStyle/>
          <a:p>
            <a:endParaRPr lang="en-US" sz="2400"/>
          </a:p>
        </p:txBody>
      </p:sp>
      <p:pic>
        <p:nvPicPr>
          <p:cNvPr id="10" name="Picture 12" descr="Task Manager Icon | Download Flat Round icons | IconsPedia">
            <a:hlinkClick r:id="rId3" action="ppaction://hlinksldjump"/>
          </p:cNvPr>
          <p:cNvPicPr>
            <a:picLocks noChangeAspect="1" noChangeArrowheads="1"/>
          </p:cNvPicPr>
          <p:nvPr/>
        </p:nvPicPr>
        <p:blipFill>
          <a:blip r:embed="rId4"/>
          <a:srcRect/>
          <a:stretch>
            <a:fillRect/>
          </a:stretch>
        </p:blipFill>
        <p:spPr bwMode="auto">
          <a:xfrm>
            <a:off x="11480800" y="100584"/>
            <a:ext cx="585216" cy="585216"/>
          </a:xfrm>
          <a:prstGeom prst="rect">
            <a:avLst/>
          </a:prstGeom>
          <a:noFill/>
        </p:spPr>
      </p:pic>
      <p:grpSp>
        <p:nvGrpSpPr>
          <p:cNvPr id="8" name="Group 7">
            <a:extLst>
              <a:ext uri="{FF2B5EF4-FFF2-40B4-BE49-F238E27FC236}">
                <a16:creationId xmlns:a16="http://schemas.microsoft.com/office/drawing/2014/main" id="{94EC3F99-CB85-A7CA-0D09-0E1B9ACB3117}"/>
              </a:ext>
            </a:extLst>
          </p:cNvPr>
          <p:cNvGrpSpPr/>
          <p:nvPr/>
        </p:nvGrpSpPr>
        <p:grpSpPr>
          <a:xfrm>
            <a:off x="0" y="0"/>
            <a:ext cx="12192000" cy="933210"/>
            <a:chOff x="0" y="0"/>
            <a:chExt cx="12192000" cy="933210"/>
          </a:xfrm>
        </p:grpSpPr>
        <p:sp>
          <p:nvSpPr>
            <p:cNvPr id="11" name="Rectangle 10">
              <a:extLst>
                <a:ext uri="{FF2B5EF4-FFF2-40B4-BE49-F238E27FC236}">
                  <a16:creationId xmlns:a16="http://schemas.microsoft.com/office/drawing/2014/main" id="{73F3902A-0B5C-BC6E-5215-37B5AAC1D759}"/>
                </a:ext>
              </a:extLst>
            </p:cNvPr>
            <p:cNvSpPr/>
            <p:nvPr/>
          </p:nvSpPr>
          <p:spPr>
            <a:xfrm>
              <a:off x="0" y="365759"/>
              <a:ext cx="12192000" cy="154745"/>
            </a:xfrm>
            <a:prstGeom prst="rect">
              <a:avLst/>
            </a:prstGeom>
            <a:solidFill>
              <a:srgbClr val="E6762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14" name="Picture 13">
              <a:extLst>
                <a:ext uri="{FF2B5EF4-FFF2-40B4-BE49-F238E27FC236}">
                  <a16:creationId xmlns:a16="http://schemas.microsoft.com/office/drawing/2014/main" id="{BB6359D4-681E-2368-A850-FBF7067F2F34}"/>
                </a:ext>
              </a:extLst>
            </p:cNvPr>
            <p:cNvPicPr>
              <a:picLocks noChangeAspect="1"/>
            </p:cNvPicPr>
            <p:nvPr/>
          </p:nvPicPr>
          <p:blipFill>
            <a:blip r:embed="rId5"/>
            <a:stretch>
              <a:fillRect/>
            </a:stretch>
          </p:blipFill>
          <p:spPr>
            <a:xfrm>
              <a:off x="366763" y="0"/>
              <a:ext cx="1544709" cy="933210"/>
            </a:xfrm>
            <a:prstGeom prst="rect">
              <a:avLst/>
            </a:prstGeom>
          </p:spPr>
        </p:pic>
        <p:pic>
          <p:nvPicPr>
            <p:cNvPr id="15" name="Picture 14">
              <a:extLst>
                <a:ext uri="{FF2B5EF4-FFF2-40B4-BE49-F238E27FC236}">
                  <a16:creationId xmlns:a16="http://schemas.microsoft.com/office/drawing/2014/main" id="{E669061F-36D1-1BFF-5DDF-B293B9C2430D}"/>
                </a:ext>
              </a:extLst>
            </p:cNvPr>
            <p:cNvPicPr>
              <a:picLocks noChangeAspect="1"/>
            </p:cNvPicPr>
            <p:nvPr/>
          </p:nvPicPr>
          <p:blipFill>
            <a:blip r:embed="rId6"/>
            <a:stretch>
              <a:fillRect/>
            </a:stretch>
          </p:blipFill>
          <p:spPr>
            <a:xfrm>
              <a:off x="9755380" y="90145"/>
              <a:ext cx="2069857" cy="752920"/>
            </a:xfrm>
            <a:prstGeom prst="rect">
              <a:avLst/>
            </a:prstGeom>
          </p:spPr>
        </p:pic>
      </p:grpSp>
      <p:pic>
        <p:nvPicPr>
          <p:cNvPr id="3" name="Picture 2" descr="Linkedin.png">
            <a:extLst>
              <a:ext uri="{FF2B5EF4-FFF2-40B4-BE49-F238E27FC236}">
                <a16:creationId xmlns:a16="http://schemas.microsoft.com/office/drawing/2014/main" id="{0FB5670B-24C1-882D-339B-03BA9AAE4D43}"/>
              </a:ext>
            </a:extLst>
          </p:cNvPr>
          <p:cNvPicPr>
            <a:picLocks noChangeAspect="1"/>
          </p:cNvPicPr>
          <p:nvPr/>
        </p:nvPicPr>
        <p:blipFill>
          <a:blip r:embed="rId7"/>
          <a:stretch>
            <a:fillRect/>
          </a:stretch>
        </p:blipFill>
        <p:spPr>
          <a:xfrm>
            <a:off x="8901200" y="2000250"/>
            <a:ext cx="2857500" cy="2857500"/>
          </a:xfrm>
          <a:prstGeom prst="rect">
            <a:avLst/>
          </a:prstGeom>
        </p:spPr>
      </p:pic>
    </p:spTree>
    <p:extLst>
      <p:ext uri="{BB962C8B-B14F-4D97-AF65-F5344CB8AC3E}">
        <p14:creationId xmlns:p14="http://schemas.microsoft.com/office/powerpoint/2010/main" val="16370022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03279C5-06C8-4AE1-BDD0-EE05B331BA0A}"/>
              </a:ext>
            </a:extLst>
          </p:cNvPr>
          <p:cNvSpPr txBox="1"/>
          <p:nvPr/>
        </p:nvSpPr>
        <p:spPr>
          <a:xfrm>
            <a:off x="4177862" y="668056"/>
            <a:ext cx="3315071" cy="659178"/>
          </a:xfrm>
          <a:prstGeom prst="rect">
            <a:avLst/>
          </a:prstGeom>
          <a:noFill/>
        </p:spPr>
        <p:txBody>
          <a:bodyPr vert="horz" lIns="91440" tIns="45720" rIns="91440" bIns="45720" rtlCol="0" anchor="t">
            <a:normAutofit fontScale="70000" lnSpcReduction="20000"/>
          </a:bodyPr>
          <a:lstStyle/>
          <a:p>
            <a:pPr algn="ctr" defTabSz="1219170">
              <a:buClr>
                <a:srgbClr val="000000"/>
              </a:buClr>
              <a:defRPr/>
            </a:pPr>
            <a:r>
              <a:rPr lang="en-US" sz="6600" b="1" dirty="0">
                <a:solidFill>
                  <a:srgbClr val="E67622"/>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YouTube</a:t>
            </a:r>
            <a:endParaRPr lang="en-US" sz="6600" b="1" kern="0" dirty="0">
              <a:solidFill>
                <a:srgbClr val="E67622"/>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Calibri" panose="020F0502020204030204" pitchFamily="34" charset="0"/>
              <a:sym typeface="Arial"/>
            </a:endParaRPr>
          </a:p>
        </p:txBody>
      </p:sp>
      <p:grpSp>
        <p:nvGrpSpPr>
          <p:cNvPr id="4" name="Group 3">
            <a:extLst>
              <a:ext uri="{FF2B5EF4-FFF2-40B4-BE49-F238E27FC236}">
                <a16:creationId xmlns:a16="http://schemas.microsoft.com/office/drawing/2014/main" id="{C55593D4-9839-5040-4567-6375CAF0205C}"/>
              </a:ext>
            </a:extLst>
          </p:cNvPr>
          <p:cNvGrpSpPr/>
          <p:nvPr/>
        </p:nvGrpSpPr>
        <p:grpSpPr>
          <a:xfrm>
            <a:off x="0" y="0"/>
            <a:ext cx="12192000" cy="933210"/>
            <a:chOff x="0" y="0"/>
            <a:chExt cx="12192000" cy="933210"/>
          </a:xfrm>
        </p:grpSpPr>
        <p:sp>
          <p:nvSpPr>
            <p:cNvPr id="5" name="Rectangle 4">
              <a:extLst>
                <a:ext uri="{FF2B5EF4-FFF2-40B4-BE49-F238E27FC236}">
                  <a16:creationId xmlns:a16="http://schemas.microsoft.com/office/drawing/2014/main" id="{F4FA93F7-6F6D-9BC6-8662-0731FA2CCE36}"/>
                </a:ext>
              </a:extLst>
            </p:cNvPr>
            <p:cNvSpPr/>
            <p:nvPr/>
          </p:nvSpPr>
          <p:spPr>
            <a:xfrm>
              <a:off x="0" y="365759"/>
              <a:ext cx="12192000" cy="154745"/>
            </a:xfrm>
            <a:prstGeom prst="rect">
              <a:avLst/>
            </a:prstGeom>
            <a:solidFill>
              <a:srgbClr val="E6762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7" name="Picture 6">
              <a:extLst>
                <a:ext uri="{FF2B5EF4-FFF2-40B4-BE49-F238E27FC236}">
                  <a16:creationId xmlns:a16="http://schemas.microsoft.com/office/drawing/2014/main" id="{6D5FDF74-925D-2A5D-4D8B-0EDC9FC6C36D}"/>
                </a:ext>
              </a:extLst>
            </p:cNvPr>
            <p:cNvPicPr>
              <a:picLocks noChangeAspect="1"/>
            </p:cNvPicPr>
            <p:nvPr/>
          </p:nvPicPr>
          <p:blipFill>
            <a:blip r:embed="rId2"/>
            <a:stretch>
              <a:fillRect/>
            </a:stretch>
          </p:blipFill>
          <p:spPr>
            <a:xfrm>
              <a:off x="366763" y="0"/>
              <a:ext cx="1544709" cy="933210"/>
            </a:xfrm>
            <a:prstGeom prst="rect">
              <a:avLst/>
            </a:prstGeom>
          </p:spPr>
        </p:pic>
        <p:pic>
          <p:nvPicPr>
            <p:cNvPr id="9" name="Picture 8">
              <a:extLst>
                <a:ext uri="{FF2B5EF4-FFF2-40B4-BE49-F238E27FC236}">
                  <a16:creationId xmlns:a16="http://schemas.microsoft.com/office/drawing/2014/main" id="{777981E7-B0FF-1149-6259-1F4F295F5623}"/>
                </a:ext>
              </a:extLst>
            </p:cNvPr>
            <p:cNvPicPr>
              <a:picLocks noChangeAspect="1"/>
            </p:cNvPicPr>
            <p:nvPr/>
          </p:nvPicPr>
          <p:blipFill>
            <a:blip r:embed="rId3"/>
            <a:stretch>
              <a:fillRect/>
            </a:stretch>
          </p:blipFill>
          <p:spPr>
            <a:xfrm>
              <a:off x="9755380" y="90145"/>
              <a:ext cx="2069857" cy="752920"/>
            </a:xfrm>
            <a:prstGeom prst="rect">
              <a:avLst/>
            </a:prstGeom>
          </p:spPr>
        </p:pic>
      </p:grpSp>
      <p:pic>
        <p:nvPicPr>
          <p:cNvPr id="3" name="Picture 2">
            <a:extLst>
              <a:ext uri="{FF2B5EF4-FFF2-40B4-BE49-F238E27FC236}">
                <a16:creationId xmlns:a16="http://schemas.microsoft.com/office/drawing/2014/main" id="{F6B835CA-615E-B6EA-9FBA-48F409E92A24}"/>
              </a:ext>
            </a:extLst>
          </p:cNvPr>
          <p:cNvPicPr>
            <a:picLocks noChangeAspect="1"/>
          </p:cNvPicPr>
          <p:nvPr/>
        </p:nvPicPr>
        <p:blipFill>
          <a:blip r:embed="rId4"/>
          <a:stretch>
            <a:fillRect/>
          </a:stretch>
        </p:blipFill>
        <p:spPr>
          <a:xfrm>
            <a:off x="101533" y="1298969"/>
            <a:ext cx="12090467" cy="5636479"/>
          </a:xfrm>
          <a:prstGeom prst="rect">
            <a:avLst/>
          </a:prstGeom>
        </p:spPr>
      </p:pic>
    </p:spTree>
    <p:extLst>
      <p:ext uri="{BB962C8B-B14F-4D97-AF65-F5344CB8AC3E}">
        <p14:creationId xmlns:p14="http://schemas.microsoft.com/office/powerpoint/2010/main" val="27652937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10CEF5B-6BB5-2938-BEEC-0050DF3B2943}"/>
              </a:ext>
            </a:extLst>
          </p:cNvPr>
          <p:cNvSpPr/>
          <p:nvPr/>
        </p:nvSpPr>
        <p:spPr>
          <a:xfrm>
            <a:off x="3353294" y="2967335"/>
            <a:ext cx="5485412" cy="1569660"/>
          </a:xfrm>
          <a:prstGeom prst="rect">
            <a:avLst/>
          </a:prstGeom>
          <a:noFill/>
        </p:spPr>
        <p:txBody>
          <a:bodyPr wrap="none" lIns="91440" tIns="45720" rIns="91440" bIns="45720">
            <a:spAutoFit/>
          </a:bodyPr>
          <a:lstStyle/>
          <a:p>
            <a:pPr algn="ctr"/>
            <a:r>
              <a:rPr lang="en-GB" sz="9600" b="1" dirty="0">
                <a:solidFill>
                  <a:srgbClr val="E67622"/>
                </a:solidFill>
                <a:effectLst>
                  <a:reflection blurRad="6350" stA="55000" endA="300" endPos="45500" dir="5400000" sy="-100000" algn="bl" rotWithShape="0"/>
                </a:effectLst>
              </a:rPr>
              <a:t>Thank you</a:t>
            </a:r>
            <a:endParaRPr lang="en-IN" sz="9600" b="1" dirty="0">
              <a:solidFill>
                <a:srgbClr val="E67622"/>
              </a:solidFill>
              <a:effectLst>
                <a:reflection blurRad="6350" stA="55000" endA="300" endPos="45500" dir="5400000" sy="-100000" algn="bl" rotWithShape="0"/>
              </a:effectLst>
            </a:endParaRPr>
          </a:p>
        </p:txBody>
      </p:sp>
      <p:grpSp>
        <p:nvGrpSpPr>
          <p:cNvPr id="2" name="Group 1">
            <a:extLst>
              <a:ext uri="{FF2B5EF4-FFF2-40B4-BE49-F238E27FC236}">
                <a16:creationId xmlns:a16="http://schemas.microsoft.com/office/drawing/2014/main" id="{93813F1A-94A9-2F03-CE66-AACA3EE63091}"/>
              </a:ext>
            </a:extLst>
          </p:cNvPr>
          <p:cNvGrpSpPr/>
          <p:nvPr/>
        </p:nvGrpSpPr>
        <p:grpSpPr>
          <a:xfrm>
            <a:off x="0" y="0"/>
            <a:ext cx="12192000" cy="933210"/>
            <a:chOff x="0" y="0"/>
            <a:chExt cx="12192000" cy="933210"/>
          </a:xfrm>
        </p:grpSpPr>
        <p:sp>
          <p:nvSpPr>
            <p:cNvPr id="3" name="Rectangle 2">
              <a:extLst>
                <a:ext uri="{FF2B5EF4-FFF2-40B4-BE49-F238E27FC236}">
                  <a16:creationId xmlns:a16="http://schemas.microsoft.com/office/drawing/2014/main" id="{33ACF47C-CFBC-B173-DD60-1B8850BA6A82}"/>
                </a:ext>
              </a:extLst>
            </p:cNvPr>
            <p:cNvSpPr/>
            <p:nvPr/>
          </p:nvSpPr>
          <p:spPr>
            <a:xfrm>
              <a:off x="0" y="365759"/>
              <a:ext cx="12192000" cy="154745"/>
            </a:xfrm>
            <a:prstGeom prst="rect">
              <a:avLst/>
            </a:prstGeom>
            <a:solidFill>
              <a:srgbClr val="E67622"/>
            </a:solidFill>
            <a:ln>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5" name="Picture 4">
              <a:extLst>
                <a:ext uri="{FF2B5EF4-FFF2-40B4-BE49-F238E27FC236}">
                  <a16:creationId xmlns:a16="http://schemas.microsoft.com/office/drawing/2014/main" id="{DEC89DD4-4C04-2799-DB35-C9BA593C27F5}"/>
                </a:ext>
              </a:extLst>
            </p:cNvPr>
            <p:cNvPicPr>
              <a:picLocks noChangeAspect="1"/>
            </p:cNvPicPr>
            <p:nvPr/>
          </p:nvPicPr>
          <p:blipFill>
            <a:blip r:embed="rId2"/>
            <a:stretch>
              <a:fillRect/>
            </a:stretch>
          </p:blipFill>
          <p:spPr>
            <a:xfrm>
              <a:off x="366763" y="0"/>
              <a:ext cx="1544709" cy="933210"/>
            </a:xfrm>
            <a:prstGeom prst="rect">
              <a:avLst/>
            </a:prstGeom>
          </p:spPr>
        </p:pic>
        <p:pic>
          <p:nvPicPr>
            <p:cNvPr id="6" name="Picture 5">
              <a:extLst>
                <a:ext uri="{FF2B5EF4-FFF2-40B4-BE49-F238E27FC236}">
                  <a16:creationId xmlns:a16="http://schemas.microsoft.com/office/drawing/2014/main" id="{2276D74C-8F91-0C44-9E19-7D3088B24CDA}"/>
                </a:ext>
              </a:extLst>
            </p:cNvPr>
            <p:cNvPicPr>
              <a:picLocks noChangeAspect="1"/>
            </p:cNvPicPr>
            <p:nvPr/>
          </p:nvPicPr>
          <p:blipFill>
            <a:blip r:embed="rId3"/>
            <a:stretch>
              <a:fillRect/>
            </a:stretch>
          </p:blipFill>
          <p:spPr>
            <a:xfrm>
              <a:off x="9755380" y="90145"/>
              <a:ext cx="2069857" cy="752920"/>
            </a:xfrm>
            <a:prstGeom prst="rect">
              <a:avLst/>
            </a:prstGeom>
          </p:spPr>
        </p:pic>
      </p:grpSp>
    </p:spTree>
    <p:extLst>
      <p:ext uri="{BB962C8B-B14F-4D97-AF65-F5344CB8AC3E}">
        <p14:creationId xmlns:p14="http://schemas.microsoft.com/office/powerpoint/2010/main" val="26726880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8" name="Rectangle 7"/>
          <p:cNvSpPr/>
          <p:nvPr/>
        </p:nvSpPr>
        <p:spPr>
          <a:xfrm>
            <a:off x="10923515" y="4896810"/>
            <a:ext cx="1297859" cy="19501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Google Shape;345;p13"/>
          <p:cNvSpPr txBox="1">
            <a:spLocks noGrp="1"/>
          </p:cNvSpPr>
          <p:nvPr>
            <p:ph type="body" idx="1"/>
          </p:nvPr>
        </p:nvSpPr>
        <p:spPr>
          <a:xfrm>
            <a:off x="888239" y="1405807"/>
            <a:ext cx="5102774" cy="933210"/>
          </a:xfrm>
          <a:prstGeom prst="rect">
            <a:avLst/>
          </a:prstGeom>
        </p:spPr>
        <p:txBody>
          <a:bodyPr spcFirstLastPara="1" vert="horz" wrap="square" lIns="0" tIns="0" rIns="0" bIns="0" rtlCol="0" anchor="t" anchorCtr="0">
            <a:noAutofit/>
          </a:bodyPr>
          <a:lstStyle/>
          <a:p>
            <a:pPr marL="152352" indent="0" algn="just">
              <a:buNone/>
            </a:pPr>
            <a:r>
              <a:rPr lang="en-US" sz="2133" dirty="0">
                <a:latin typeface="Cambria" panose="02040503050406030204" pitchFamily="18" charset="0"/>
                <a:ea typeface="Cambria" panose="02040503050406030204" pitchFamily="18" charset="0"/>
                <a:cs typeface="Times New Roman" panose="02020603050405020304" pitchFamily="18" charset="0"/>
              </a:rPr>
              <a:t>Helpline number-</a:t>
            </a:r>
            <a:r>
              <a:rPr lang="en-US" sz="2133" dirty="0">
                <a:latin typeface="Cambria" panose="02040503050406030204" pitchFamily="18" charset="0"/>
                <a:ea typeface="Cambria" panose="020405030504060302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01824-520500</a:t>
            </a:r>
            <a:endParaRPr lang="en-US" sz="2133" dirty="0">
              <a:latin typeface="Cambria" panose="02040503050406030204" pitchFamily="18" charset="0"/>
              <a:ea typeface="Cambria" panose="02040503050406030204" pitchFamily="18" charset="0"/>
              <a:cs typeface="Times New Roman" panose="02020603050405020304" pitchFamily="18" charset="0"/>
            </a:endParaRPr>
          </a:p>
          <a:p>
            <a:pPr marL="152352" indent="0" algn="just">
              <a:buNone/>
            </a:pPr>
            <a:r>
              <a:rPr lang="en-US" sz="2133" dirty="0">
                <a:latin typeface="Cambria" panose="02040503050406030204" pitchFamily="18" charset="0"/>
                <a:ea typeface="Cambria" panose="02040503050406030204" pitchFamily="18" charset="0"/>
                <a:cs typeface="Times New Roman" panose="02020603050405020304" pitchFamily="18" charset="0"/>
              </a:rPr>
              <a:t>Working Hours-9 am to 5 pm</a:t>
            </a:r>
          </a:p>
        </p:txBody>
      </p:sp>
      <p:sp>
        <p:nvSpPr>
          <p:cNvPr id="7" name="Google Shape;343;p13"/>
          <p:cNvSpPr txBox="1">
            <a:spLocks/>
          </p:cNvSpPr>
          <p:nvPr/>
        </p:nvSpPr>
        <p:spPr>
          <a:xfrm>
            <a:off x="2547999" y="824040"/>
            <a:ext cx="6886029" cy="589533"/>
          </a:xfrm>
          <a:prstGeom prst="rect">
            <a:avLst/>
          </a:prstGeom>
          <a:noFill/>
          <a:ln>
            <a:noFill/>
          </a:ln>
        </p:spPr>
        <p:txBody>
          <a:bodyPr spcFirstLastPara="1" wrap="square" lIns="0" tIns="0" rIns="0" bIns="0" anchor="t" anchorCtr="0">
            <a:noAutofit/>
          </a:bodyPr>
          <a:lstStyle/>
          <a:p>
            <a:pPr>
              <a:lnSpc>
                <a:spcPct val="80000"/>
              </a:lnSpc>
              <a:buClr>
                <a:schemeClr val="accent2"/>
              </a:buClr>
              <a:buSzPts val="4800"/>
            </a:pPr>
            <a:r>
              <a:rPr lang="en-US" sz="3600" b="1" dirty="0">
                <a:solidFill>
                  <a:schemeClr val="accent2"/>
                </a:solidFill>
                <a:latin typeface="Cambria" panose="02040503050406030204" pitchFamily="18" charset="0"/>
                <a:ea typeface="Cambria" panose="02040503050406030204" pitchFamily="18" charset="0"/>
                <a:cs typeface="Calibri" pitchFamily="34" charset="0"/>
                <a:sym typeface="Raleway Thin"/>
              </a:rPr>
              <a:t>Relationship Management cell</a:t>
            </a:r>
          </a:p>
        </p:txBody>
      </p:sp>
      <p:sp>
        <p:nvSpPr>
          <p:cNvPr id="15" name="Google Shape;345;p13"/>
          <p:cNvSpPr txBox="1">
            <a:spLocks noGrp="1"/>
          </p:cNvSpPr>
          <p:nvPr>
            <p:ph type="body" idx="1"/>
          </p:nvPr>
        </p:nvSpPr>
        <p:spPr>
          <a:xfrm>
            <a:off x="406400" y="2616200"/>
            <a:ext cx="5791200" cy="3962400"/>
          </a:xfrm>
          <a:prstGeom prst="rect">
            <a:avLst/>
          </a:prstGeom>
        </p:spPr>
        <p:txBody>
          <a:bodyPr spcFirstLastPara="1" vert="horz" wrap="square" lIns="0" tIns="0" rIns="0" bIns="0" rtlCol="0" anchor="t" anchorCtr="0">
            <a:noAutofit/>
          </a:bodyPr>
          <a:lstStyle/>
          <a:p>
            <a:pPr algn="just"/>
            <a:r>
              <a:rPr lang="en-US" sz="2000" dirty="0">
                <a:latin typeface="Cambria" panose="02040503050406030204" pitchFamily="18" charset="0"/>
                <a:ea typeface="Cambria" panose="02040503050406030204" pitchFamily="18" charset="0"/>
                <a:cs typeface="Times New Roman" panose="02020603050405020304" pitchFamily="18" charset="0"/>
              </a:rPr>
              <a:t>A support team has been set up with group of dedicated individuals who would be available to answer your queries and provide you with best solution. You can call them Monday to Saturday any time between 9 AM to 5 PM for any assistance.</a:t>
            </a:r>
          </a:p>
          <a:p>
            <a:pPr algn="just"/>
            <a:r>
              <a:rPr lang="en-US" sz="2000" dirty="0">
                <a:latin typeface="Cambria" panose="02040503050406030204" pitchFamily="18" charset="0"/>
                <a:ea typeface="Cambria" panose="02040503050406030204" pitchFamily="18" charset="0"/>
                <a:cs typeface="Times New Roman" panose="02020603050405020304" pitchFamily="18" charset="0"/>
              </a:rPr>
              <a:t>LIVE Classes are conducted on weekends and the team is available on weekends between 9 AM to 5 PM to address your issue related to LIVE Classes</a:t>
            </a:r>
          </a:p>
          <a:p>
            <a:pPr algn="just"/>
            <a:r>
              <a:rPr lang="en-GB" sz="2000" dirty="0">
                <a:latin typeface="Cambria" panose="02040503050406030204" pitchFamily="18" charset="0"/>
                <a:ea typeface="Cambria" panose="02040503050406030204" pitchFamily="18" charset="0"/>
                <a:cs typeface="Times New Roman" panose="02020603050405020304" pitchFamily="18" charset="0"/>
              </a:rPr>
              <a:t>The team is entrusted with the sole responsibility of providing the right guidance to students.</a:t>
            </a:r>
            <a:endParaRPr lang="en-US" sz="2000" dirty="0">
              <a:latin typeface="Cambria" panose="02040503050406030204" pitchFamily="18" charset="0"/>
              <a:ea typeface="Cambria" panose="02040503050406030204" pitchFamily="18" charset="0"/>
              <a:cs typeface="Times New Roman" panose="02020603050405020304" pitchFamily="18" charset="0"/>
            </a:endParaRPr>
          </a:p>
        </p:txBody>
      </p:sp>
      <p:pic>
        <p:nvPicPr>
          <p:cNvPr id="45058" name="Picture 2" descr="Isometric Businessman Hand Holding Smartphone with Female Call Center Icon  by ojogabonitoo">
            <a:extLst>
              <a:ext uri="{FF2B5EF4-FFF2-40B4-BE49-F238E27FC236}">
                <a16:creationId xmlns:a16="http://schemas.microsoft.com/office/drawing/2014/main" id="{C7606EAC-5C7D-4C3F-B362-578F21E2194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12042" y="2539341"/>
            <a:ext cx="5043972" cy="3962400"/>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id="{FB6B9E73-62D7-CDC6-AE2D-6223CD5D9511}"/>
              </a:ext>
            </a:extLst>
          </p:cNvPr>
          <p:cNvGrpSpPr/>
          <p:nvPr/>
        </p:nvGrpSpPr>
        <p:grpSpPr>
          <a:xfrm>
            <a:off x="0" y="0"/>
            <a:ext cx="12192000" cy="933210"/>
            <a:chOff x="0" y="0"/>
            <a:chExt cx="12192000" cy="933210"/>
          </a:xfrm>
        </p:grpSpPr>
        <p:sp>
          <p:nvSpPr>
            <p:cNvPr id="3" name="Rectangle 2">
              <a:extLst>
                <a:ext uri="{FF2B5EF4-FFF2-40B4-BE49-F238E27FC236}">
                  <a16:creationId xmlns:a16="http://schemas.microsoft.com/office/drawing/2014/main" id="{7E423016-394B-DE67-0498-9A3F4EC66753}"/>
                </a:ext>
              </a:extLst>
            </p:cNvPr>
            <p:cNvSpPr/>
            <p:nvPr/>
          </p:nvSpPr>
          <p:spPr>
            <a:xfrm>
              <a:off x="0" y="365759"/>
              <a:ext cx="12192000" cy="154745"/>
            </a:xfrm>
            <a:prstGeom prst="rect">
              <a:avLst/>
            </a:prstGeom>
            <a:solidFill>
              <a:srgbClr val="E6762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4" name="Picture 3">
              <a:extLst>
                <a:ext uri="{FF2B5EF4-FFF2-40B4-BE49-F238E27FC236}">
                  <a16:creationId xmlns:a16="http://schemas.microsoft.com/office/drawing/2014/main" id="{94A3FAC1-596B-64DD-2F81-1F71B982D2B1}"/>
                </a:ext>
              </a:extLst>
            </p:cNvPr>
            <p:cNvPicPr>
              <a:picLocks noChangeAspect="1"/>
            </p:cNvPicPr>
            <p:nvPr/>
          </p:nvPicPr>
          <p:blipFill>
            <a:blip r:embed="rId5"/>
            <a:stretch>
              <a:fillRect/>
            </a:stretch>
          </p:blipFill>
          <p:spPr>
            <a:xfrm>
              <a:off x="366763" y="0"/>
              <a:ext cx="1544709" cy="933210"/>
            </a:xfrm>
            <a:prstGeom prst="rect">
              <a:avLst/>
            </a:prstGeom>
          </p:spPr>
        </p:pic>
        <p:pic>
          <p:nvPicPr>
            <p:cNvPr id="5" name="Picture 4">
              <a:extLst>
                <a:ext uri="{FF2B5EF4-FFF2-40B4-BE49-F238E27FC236}">
                  <a16:creationId xmlns:a16="http://schemas.microsoft.com/office/drawing/2014/main" id="{73E36376-7691-EF43-A50E-0E50EAD6442C}"/>
                </a:ext>
              </a:extLst>
            </p:cNvPr>
            <p:cNvPicPr>
              <a:picLocks noChangeAspect="1"/>
            </p:cNvPicPr>
            <p:nvPr/>
          </p:nvPicPr>
          <p:blipFill>
            <a:blip r:embed="rId6"/>
            <a:stretch>
              <a:fillRect/>
            </a:stretch>
          </p:blipFill>
          <p:spPr>
            <a:xfrm>
              <a:off x="9755380" y="90145"/>
              <a:ext cx="2069857" cy="752920"/>
            </a:xfrm>
            <a:prstGeom prst="rect">
              <a:avLst/>
            </a:prstGeom>
          </p:spPr>
        </p:pic>
      </p:grpSp>
    </p:spTree>
    <p:extLst>
      <p:ext uri="{BB962C8B-B14F-4D97-AF65-F5344CB8AC3E}">
        <p14:creationId xmlns:p14="http://schemas.microsoft.com/office/powerpoint/2010/main" val="32560479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6" name="Google Shape;345;p13"/>
          <p:cNvSpPr txBox="1">
            <a:spLocks noGrp="1"/>
          </p:cNvSpPr>
          <p:nvPr>
            <p:ph type="body" idx="1"/>
          </p:nvPr>
        </p:nvSpPr>
        <p:spPr>
          <a:xfrm>
            <a:off x="366762" y="1695436"/>
            <a:ext cx="7657885" cy="4704348"/>
          </a:xfrm>
          <a:prstGeom prst="rect">
            <a:avLst/>
          </a:prstGeom>
        </p:spPr>
        <p:txBody>
          <a:bodyPr spcFirstLastPara="1" vert="horz" wrap="square" lIns="0" tIns="0" rIns="0" bIns="0" rtlCol="0" anchor="t" anchorCtr="0">
            <a:noAutofit/>
          </a:bodyPr>
          <a:lstStyle/>
          <a:p>
            <a:pPr marL="152340" indent="0" algn="just">
              <a:lnSpc>
                <a:spcPct val="107000"/>
              </a:lnSpc>
              <a:spcAft>
                <a:spcPts val="1067"/>
              </a:spcAft>
              <a:buNone/>
            </a:pPr>
            <a:r>
              <a:rPr lang="en-US" sz="2000" dirty="0">
                <a:latin typeface="Cambria" panose="02040503050406030204" pitchFamily="18" charset="0"/>
                <a:ea typeface="Cambria" panose="02040503050406030204" pitchFamily="18" charset="0"/>
                <a:cs typeface="Times New Roman" panose="02020603050405020304" pitchFamily="18" charset="0"/>
              </a:rPr>
              <a:t>LPU provides ample opportunities to each and every eligible student to secure good placement with the help of a dedicated Division of Career Services.</a:t>
            </a:r>
          </a:p>
          <a:p>
            <a:pPr marL="152340" indent="0" algn="just">
              <a:lnSpc>
                <a:spcPct val="107000"/>
              </a:lnSpc>
              <a:spcAft>
                <a:spcPts val="1067"/>
              </a:spcAft>
              <a:buNone/>
            </a:pPr>
            <a:r>
              <a:rPr lang="en-US" sz="2000" dirty="0">
                <a:latin typeface="Cambria" panose="02040503050406030204" pitchFamily="18" charset="0"/>
                <a:ea typeface="Cambria" panose="02040503050406030204" pitchFamily="18" charset="0"/>
                <a:cs typeface="Times New Roman" panose="02020603050405020304" pitchFamily="18" charset="0"/>
              </a:rPr>
              <a:t>University provides placement support to its </a:t>
            </a:r>
            <a:r>
              <a:rPr lang="en-US" sz="2000" b="1" dirty="0">
                <a:latin typeface="Cambria" panose="02040503050406030204" pitchFamily="18" charset="0"/>
                <a:ea typeface="Cambria" panose="02040503050406030204" pitchFamily="18" charset="0"/>
                <a:cs typeface="Times New Roman" panose="02020603050405020304" pitchFamily="18" charset="0"/>
              </a:rPr>
              <a:t>Online</a:t>
            </a:r>
            <a:r>
              <a:rPr lang="en-US" sz="2000" dirty="0">
                <a:latin typeface="Cambria" panose="02040503050406030204" pitchFamily="18" charset="0"/>
                <a:ea typeface="Cambria" panose="02040503050406030204" pitchFamily="18" charset="0"/>
                <a:cs typeface="Times New Roman" panose="02020603050405020304" pitchFamily="18" charset="0"/>
              </a:rPr>
              <a:t> Learning students by informing them time </a:t>
            </a:r>
            <a:r>
              <a:rPr lang="en-US" sz="2000" dirty="0">
                <a:solidFill>
                  <a:schemeClr val="tx1">
                    <a:lumMod val="50000"/>
                  </a:schemeClr>
                </a:solidFill>
                <a:latin typeface="Cambria" panose="02040503050406030204" pitchFamily="18" charset="0"/>
                <a:ea typeface="Cambria" panose="02040503050406030204" pitchFamily="18" charset="0"/>
                <a:cs typeface="Times New Roman" panose="02020603050405020304" pitchFamily="18" charset="0"/>
              </a:rPr>
              <a:t>to</a:t>
            </a:r>
            <a:r>
              <a:rPr lang="en-US" sz="2000" dirty="0">
                <a:latin typeface="Cambria" panose="02040503050406030204" pitchFamily="18" charset="0"/>
                <a:ea typeface="Cambria" panose="02040503050406030204" pitchFamily="18" charset="0"/>
                <a:cs typeface="Times New Roman" panose="02020603050405020304" pitchFamily="18" charset="0"/>
              </a:rPr>
              <a:t> time about all placement drives. </a:t>
            </a:r>
          </a:p>
          <a:p>
            <a:pPr marL="152340" indent="0" algn="just">
              <a:lnSpc>
                <a:spcPct val="107000"/>
              </a:lnSpc>
              <a:spcAft>
                <a:spcPts val="1067"/>
              </a:spcAft>
              <a:buNone/>
            </a:pPr>
            <a:r>
              <a:rPr lang="en-US" sz="2000" dirty="0">
                <a:latin typeface="Cambria" panose="02040503050406030204" pitchFamily="18" charset="0"/>
                <a:ea typeface="Cambria" panose="02040503050406030204" pitchFamily="18" charset="0"/>
                <a:cs typeface="Times New Roman" panose="02020603050405020304" pitchFamily="18" charset="0"/>
              </a:rPr>
              <a:t>The mission is to engage and enable our students by creating meaningful learning platforms aimed at building skills and competency in order to ensure their holistic growth. </a:t>
            </a:r>
            <a:endParaRPr lang="en-IN" sz="2000" dirty="0">
              <a:latin typeface="Cambria" panose="02040503050406030204" pitchFamily="18" charset="0"/>
              <a:ea typeface="Cambria" panose="02040503050406030204" pitchFamily="18" charset="0"/>
              <a:cs typeface="Times New Roman" panose="02020603050405020304" pitchFamily="18" charset="0"/>
            </a:endParaRPr>
          </a:p>
          <a:p>
            <a:pPr marL="152340" indent="0" algn="just">
              <a:lnSpc>
                <a:spcPct val="107000"/>
              </a:lnSpc>
              <a:spcAft>
                <a:spcPts val="1067"/>
              </a:spcAft>
              <a:buNone/>
            </a:pPr>
            <a:r>
              <a:rPr lang="en-US" sz="2000" dirty="0">
                <a:latin typeface="Cambria" panose="02040503050406030204" pitchFamily="18" charset="0"/>
                <a:ea typeface="Cambria" panose="02040503050406030204" pitchFamily="18" charset="0"/>
                <a:cs typeface="Times New Roman" panose="02020603050405020304" pitchFamily="18" charset="0"/>
              </a:rPr>
              <a:t>For any placement related queries, you can email us @ </a:t>
            </a:r>
            <a:r>
              <a:rPr lang="en-US" sz="2000" dirty="0">
                <a:latin typeface="Cambria" panose="02040503050406030204" pitchFamily="18" charset="0"/>
                <a:ea typeface="Cambria" panose="020405030504060302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placements@lpuonline.com</a:t>
            </a:r>
            <a:r>
              <a:rPr lang="en-US" sz="2000" dirty="0">
                <a:latin typeface="Cambria" panose="02040503050406030204" pitchFamily="18" charset="0"/>
                <a:ea typeface="Cambria" panose="02040503050406030204" pitchFamily="18" charset="0"/>
                <a:cs typeface="Times New Roman" panose="02020603050405020304" pitchFamily="18" charset="0"/>
              </a:rPr>
              <a:t> or call us at </a:t>
            </a:r>
            <a:r>
              <a:rPr lang="en-US" sz="2000" dirty="0">
                <a:latin typeface="Cambria" panose="02040503050406030204" pitchFamily="18" charset="0"/>
                <a:ea typeface="Cambria" panose="020405030504060302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01824-520500</a:t>
            </a:r>
            <a:r>
              <a:rPr lang="en-US" sz="1600" dirty="0">
                <a:latin typeface="Times New Roman" panose="02020603050405020304" pitchFamily="18" charset="0"/>
                <a:cs typeface="Times New Roman" panose="02020603050405020304" pitchFamily="18" charset="0"/>
              </a:rPr>
              <a:t>.</a:t>
            </a:r>
          </a:p>
        </p:txBody>
      </p:sp>
      <p:sp>
        <p:nvSpPr>
          <p:cNvPr id="7" name="Google Shape;343;p13"/>
          <p:cNvSpPr txBox="1">
            <a:spLocks/>
          </p:cNvSpPr>
          <p:nvPr/>
        </p:nvSpPr>
        <p:spPr>
          <a:xfrm>
            <a:off x="3894082" y="843065"/>
            <a:ext cx="4403835" cy="589533"/>
          </a:xfrm>
          <a:prstGeom prst="rect">
            <a:avLst/>
          </a:prstGeom>
          <a:noFill/>
          <a:ln>
            <a:noFill/>
          </a:ln>
        </p:spPr>
        <p:txBody>
          <a:bodyPr spcFirstLastPara="1" wrap="square" lIns="0" tIns="0" rIns="0" bIns="0" anchor="t" anchorCtr="0">
            <a:noAutofit/>
          </a:bodyPr>
          <a:lstStyle/>
          <a:p>
            <a:pPr>
              <a:lnSpc>
                <a:spcPct val="80000"/>
              </a:lnSpc>
              <a:buClr>
                <a:schemeClr val="accent2"/>
              </a:buClr>
              <a:buSzPts val="4800"/>
            </a:pPr>
            <a:r>
              <a:rPr lang="en-US" sz="3600" b="1" dirty="0">
                <a:solidFill>
                  <a:schemeClr val="accent2"/>
                </a:solidFill>
                <a:latin typeface="Cambria" panose="02040503050406030204" pitchFamily="18" charset="0"/>
                <a:ea typeface="Cambria" panose="02040503050406030204" pitchFamily="18" charset="0"/>
                <a:cs typeface="Calibri" pitchFamily="34" charset="0"/>
                <a:sym typeface="Raleway Thin"/>
              </a:rPr>
              <a:t>Placement support</a:t>
            </a:r>
          </a:p>
        </p:txBody>
      </p:sp>
      <p:pic>
        <p:nvPicPr>
          <p:cNvPr id="45058" name="Picture 2" descr="nkxgen.com/ Placement">
            <a:extLst>
              <a:ext uri="{FF2B5EF4-FFF2-40B4-BE49-F238E27FC236}">
                <a16:creationId xmlns:a16="http://schemas.microsoft.com/office/drawing/2014/main" id="{A6D6588B-8F51-4CB5-B7AA-9ECBAACF9F0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71049" y="2108200"/>
            <a:ext cx="5453087" cy="4291584"/>
          </a:xfrm>
          <a:prstGeom prst="rect">
            <a:avLst/>
          </a:prstGeom>
          <a:noFill/>
          <a:ln>
            <a:solidFill>
              <a:schemeClr val="bg1"/>
            </a:solidFill>
          </a:ln>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id="{1A75466C-A429-3637-68CE-268314246692}"/>
              </a:ext>
            </a:extLst>
          </p:cNvPr>
          <p:cNvGrpSpPr/>
          <p:nvPr/>
        </p:nvGrpSpPr>
        <p:grpSpPr>
          <a:xfrm>
            <a:off x="0" y="0"/>
            <a:ext cx="12192000" cy="933210"/>
            <a:chOff x="0" y="0"/>
            <a:chExt cx="12192000" cy="933210"/>
          </a:xfrm>
        </p:grpSpPr>
        <p:sp>
          <p:nvSpPr>
            <p:cNvPr id="3" name="Rectangle 2">
              <a:extLst>
                <a:ext uri="{FF2B5EF4-FFF2-40B4-BE49-F238E27FC236}">
                  <a16:creationId xmlns:a16="http://schemas.microsoft.com/office/drawing/2014/main" id="{83F96F1C-2D65-514D-CEBC-46916ABB9DF2}"/>
                </a:ext>
              </a:extLst>
            </p:cNvPr>
            <p:cNvSpPr/>
            <p:nvPr/>
          </p:nvSpPr>
          <p:spPr>
            <a:xfrm>
              <a:off x="0" y="365759"/>
              <a:ext cx="12192000" cy="154745"/>
            </a:xfrm>
            <a:prstGeom prst="rect">
              <a:avLst/>
            </a:prstGeom>
            <a:solidFill>
              <a:srgbClr val="E6762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4" name="Picture 3">
              <a:extLst>
                <a:ext uri="{FF2B5EF4-FFF2-40B4-BE49-F238E27FC236}">
                  <a16:creationId xmlns:a16="http://schemas.microsoft.com/office/drawing/2014/main" id="{25110866-4FB6-EFC2-02B5-DF0BC5BD68C0}"/>
                </a:ext>
              </a:extLst>
            </p:cNvPr>
            <p:cNvPicPr>
              <a:picLocks noChangeAspect="1"/>
            </p:cNvPicPr>
            <p:nvPr/>
          </p:nvPicPr>
          <p:blipFill>
            <a:blip r:embed="rId6"/>
            <a:stretch>
              <a:fillRect/>
            </a:stretch>
          </p:blipFill>
          <p:spPr>
            <a:xfrm>
              <a:off x="366763" y="0"/>
              <a:ext cx="1544709" cy="933210"/>
            </a:xfrm>
            <a:prstGeom prst="rect">
              <a:avLst/>
            </a:prstGeom>
          </p:spPr>
        </p:pic>
        <p:pic>
          <p:nvPicPr>
            <p:cNvPr id="5" name="Picture 4">
              <a:extLst>
                <a:ext uri="{FF2B5EF4-FFF2-40B4-BE49-F238E27FC236}">
                  <a16:creationId xmlns:a16="http://schemas.microsoft.com/office/drawing/2014/main" id="{461FF6DF-A088-EF47-3C84-5ED9A881344D}"/>
                </a:ext>
              </a:extLst>
            </p:cNvPr>
            <p:cNvPicPr>
              <a:picLocks noChangeAspect="1"/>
            </p:cNvPicPr>
            <p:nvPr/>
          </p:nvPicPr>
          <p:blipFill>
            <a:blip r:embed="rId7"/>
            <a:stretch>
              <a:fillRect/>
            </a:stretch>
          </p:blipFill>
          <p:spPr>
            <a:xfrm>
              <a:off x="9755380" y="90145"/>
              <a:ext cx="2069857" cy="752920"/>
            </a:xfrm>
            <a:prstGeom prst="rect">
              <a:avLst/>
            </a:prstGeom>
          </p:spPr>
        </p:pic>
      </p:grpSp>
    </p:spTree>
    <p:extLst>
      <p:ext uri="{BB962C8B-B14F-4D97-AF65-F5344CB8AC3E}">
        <p14:creationId xmlns:p14="http://schemas.microsoft.com/office/powerpoint/2010/main" val="6858546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6" name="Google Shape;345;p13"/>
          <p:cNvSpPr txBox="1">
            <a:spLocks noGrp="1"/>
          </p:cNvSpPr>
          <p:nvPr>
            <p:ph type="body" idx="1"/>
          </p:nvPr>
        </p:nvSpPr>
        <p:spPr>
          <a:xfrm>
            <a:off x="3037071" y="1340737"/>
            <a:ext cx="5697025" cy="589533"/>
          </a:xfrm>
          <a:prstGeom prst="rect">
            <a:avLst/>
          </a:prstGeom>
        </p:spPr>
        <p:txBody>
          <a:bodyPr spcFirstLastPara="1" vert="horz" wrap="square" lIns="0" tIns="0" rIns="0" bIns="0" rtlCol="0" anchor="t" anchorCtr="0">
            <a:noAutofit/>
          </a:bodyPr>
          <a:lstStyle/>
          <a:p>
            <a:pPr marL="152352" indent="0" algn="just">
              <a:buNone/>
            </a:pPr>
            <a:r>
              <a:rPr lang="en-US" b="1" dirty="0">
                <a:solidFill>
                  <a:schemeClr val="tx1">
                    <a:lumMod val="75000"/>
                  </a:schemeClr>
                </a:solidFill>
                <a:latin typeface="Cambria" panose="02040503050406030204" pitchFamily="18" charset="0"/>
                <a:ea typeface="Cambria" panose="02040503050406030204" pitchFamily="18" charset="0"/>
                <a:cs typeface="Times New Roman" panose="02020603050405020304" pitchFamily="18" charset="0"/>
              </a:rPr>
              <a:t>Professional Enhancement Programme</a:t>
            </a:r>
          </a:p>
        </p:txBody>
      </p:sp>
      <p:sp>
        <p:nvSpPr>
          <p:cNvPr id="7" name="Google Shape;343;p13"/>
          <p:cNvSpPr txBox="1">
            <a:spLocks/>
          </p:cNvSpPr>
          <p:nvPr/>
        </p:nvSpPr>
        <p:spPr>
          <a:xfrm>
            <a:off x="3799489" y="685800"/>
            <a:ext cx="4593021" cy="589533"/>
          </a:xfrm>
          <a:prstGeom prst="rect">
            <a:avLst/>
          </a:prstGeom>
          <a:noFill/>
          <a:ln>
            <a:noFill/>
          </a:ln>
        </p:spPr>
        <p:txBody>
          <a:bodyPr spcFirstLastPara="1" wrap="square" lIns="0" tIns="0" rIns="0" bIns="0" anchor="t" anchorCtr="0">
            <a:noAutofit/>
          </a:bodyPr>
          <a:lstStyle/>
          <a:p>
            <a:pPr>
              <a:lnSpc>
                <a:spcPct val="80000"/>
              </a:lnSpc>
              <a:buClr>
                <a:schemeClr val="accent2"/>
              </a:buClr>
              <a:buSzPts val="4800"/>
            </a:pPr>
            <a:r>
              <a:rPr lang="en-US" sz="3600" b="1" dirty="0">
                <a:solidFill>
                  <a:schemeClr val="accent2"/>
                </a:solidFill>
                <a:latin typeface="Cambria" panose="02040503050406030204" pitchFamily="18" charset="0"/>
                <a:ea typeface="Cambria" panose="02040503050406030204" pitchFamily="18" charset="0"/>
                <a:cs typeface="Calibri" pitchFamily="34" charset="0"/>
                <a:sym typeface="Raleway Thin"/>
              </a:rPr>
              <a:t>Placement </a:t>
            </a:r>
            <a:r>
              <a:rPr lang="en-US" sz="3200" b="1" dirty="0">
                <a:solidFill>
                  <a:schemeClr val="accent2"/>
                </a:solidFill>
                <a:latin typeface="Cambria" panose="02040503050406030204" pitchFamily="18" charset="0"/>
                <a:ea typeface="Cambria" panose="02040503050406030204" pitchFamily="18" charset="0"/>
                <a:cs typeface="Calibri" pitchFamily="34" charset="0"/>
                <a:sym typeface="Raleway Thin"/>
              </a:rPr>
              <a:t>support</a:t>
            </a:r>
            <a:endParaRPr lang="en-US" sz="3600" b="1" dirty="0">
              <a:solidFill>
                <a:schemeClr val="accent2"/>
              </a:solidFill>
              <a:latin typeface="Cambria" panose="02040503050406030204" pitchFamily="18" charset="0"/>
              <a:ea typeface="Cambria" panose="02040503050406030204" pitchFamily="18" charset="0"/>
              <a:cs typeface="Calibri" pitchFamily="34" charset="0"/>
              <a:sym typeface="Raleway Thin"/>
            </a:endParaRPr>
          </a:p>
        </p:txBody>
      </p:sp>
      <p:sp>
        <p:nvSpPr>
          <p:cNvPr id="15" name="Google Shape;345;p13"/>
          <p:cNvSpPr txBox="1">
            <a:spLocks noGrp="1"/>
          </p:cNvSpPr>
          <p:nvPr>
            <p:ph type="body" idx="1"/>
          </p:nvPr>
        </p:nvSpPr>
        <p:spPr>
          <a:xfrm>
            <a:off x="1139117" y="3670753"/>
            <a:ext cx="10425612" cy="2336800"/>
          </a:xfrm>
          <a:prstGeom prst="rect">
            <a:avLst/>
          </a:prstGeom>
        </p:spPr>
        <p:txBody>
          <a:bodyPr spcFirstLastPara="1" vert="horz" wrap="square" lIns="0" tIns="0" rIns="0" bIns="0" rtlCol="0" anchor="t" anchorCtr="0">
            <a:noAutofit/>
          </a:bodyPr>
          <a:lstStyle/>
          <a:p>
            <a:pPr>
              <a:lnSpc>
                <a:spcPct val="107000"/>
              </a:lnSpc>
              <a:spcAft>
                <a:spcPts val="1067"/>
              </a:spcAft>
            </a:pPr>
            <a:r>
              <a:rPr lang="en-US" sz="2000" dirty="0">
                <a:solidFill>
                  <a:schemeClr val="tx1">
                    <a:lumMod val="50000"/>
                  </a:schemeClr>
                </a:solidFill>
                <a:latin typeface="Cambria" panose="02040503050406030204" pitchFamily="18" charset="0"/>
                <a:ea typeface="Cambria" panose="02040503050406030204" pitchFamily="18" charset="0"/>
                <a:cs typeface="Times New Roman" panose="02020603050405020304" pitchFamily="18" charset="0"/>
              </a:rPr>
              <a:t>Special classes are organized under Placement Enhancement Program (PEP) where students are trained in aptitude, reasoning, soft skills, interviewing skills, right from the course commencement till their placements.</a:t>
            </a:r>
            <a:endParaRPr lang="en-GB" sz="2000" dirty="0">
              <a:solidFill>
                <a:schemeClr val="tx1">
                  <a:lumMod val="50000"/>
                </a:schemeClr>
              </a:solidFill>
              <a:latin typeface="Cambria" panose="02040503050406030204" pitchFamily="18" charset="0"/>
              <a:ea typeface="Cambria" panose="02040503050406030204" pitchFamily="18" charset="0"/>
              <a:cs typeface="Times New Roman" panose="02020603050405020304" pitchFamily="18" charset="0"/>
            </a:endParaRPr>
          </a:p>
          <a:p>
            <a:pPr>
              <a:lnSpc>
                <a:spcPct val="107000"/>
              </a:lnSpc>
              <a:spcAft>
                <a:spcPts val="1067"/>
              </a:spcAft>
            </a:pPr>
            <a:r>
              <a:rPr lang="en-US" sz="2000" dirty="0">
                <a:solidFill>
                  <a:srgbClr val="202124"/>
                </a:solidFill>
                <a:latin typeface="Cambria" panose="02040503050406030204" pitchFamily="18" charset="0"/>
                <a:ea typeface="Cambria" panose="02040503050406030204" pitchFamily="18" charset="0"/>
                <a:cs typeface="Times New Roman" panose="02020603050405020304" pitchFamily="18" charset="0"/>
              </a:rPr>
              <a:t>Objective of Professional enhancement programme is to enhance students’ capabilities as per the career requirements, to create awareness and motivate to acquire add on skills other than their subject.</a:t>
            </a:r>
            <a:endParaRPr lang="en-GB" sz="2000" dirty="0">
              <a:latin typeface="Cambria" panose="02040503050406030204" pitchFamily="18" charset="0"/>
              <a:ea typeface="Cambria" panose="02040503050406030204" pitchFamily="18" charset="0"/>
              <a:cs typeface="Times New Roman" panose="02020603050405020304" pitchFamily="18" charset="0"/>
            </a:endParaRPr>
          </a:p>
          <a:p>
            <a:pPr marL="152340" indent="0" algn="just">
              <a:lnSpc>
                <a:spcPct val="107000"/>
              </a:lnSpc>
              <a:spcAft>
                <a:spcPts val="1067"/>
              </a:spcAft>
              <a:buNone/>
            </a:pPr>
            <a:r>
              <a:rPr lang="en-US" sz="1867" dirty="0">
                <a:solidFill>
                  <a:srgbClr val="202124"/>
                </a:solidFill>
                <a:latin typeface="Cambria" panose="02040503050406030204" pitchFamily="18" charset="0"/>
                <a:ea typeface="Cambria" panose="02040503050406030204" pitchFamily="18" charset="0"/>
                <a:cs typeface="Times New Roman" panose="02020603050405020304" pitchFamily="18" charset="0"/>
              </a:rPr>
              <a:t> </a:t>
            </a:r>
            <a:endParaRPr lang="en-GB" sz="1867" dirty="0">
              <a:latin typeface="Cambria" panose="02040503050406030204" pitchFamily="18" charset="0"/>
              <a:ea typeface="Cambria" panose="020405030504060302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AAEC118D-6D6B-44E1-9344-2453777F1CA5}"/>
              </a:ext>
            </a:extLst>
          </p:cNvPr>
          <p:cNvSpPr/>
          <p:nvPr/>
        </p:nvSpPr>
        <p:spPr>
          <a:xfrm>
            <a:off x="851988" y="2260987"/>
            <a:ext cx="6406056" cy="12006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80990" indent="-380990">
              <a:buFont typeface="Arial" panose="020B0604020202020204" pitchFamily="34" charset="0"/>
              <a:buChar char="•"/>
            </a:pPr>
            <a:endParaRPr lang="en-US" sz="1600" dirty="0">
              <a:solidFill>
                <a:schemeClr val="bg1"/>
              </a:solidFill>
              <a:latin typeface="Cambria" panose="02040503050406030204" pitchFamily="18" charset="0"/>
              <a:ea typeface="Cambria" panose="02040503050406030204" pitchFamily="18" charset="0"/>
              <a:cs typeface="Times New Roman" panose="02020603050405020304" pitchFamily="18" charset="0"/>
            </a:endParaRPr>
          </a:p>
          <a:p>
            <a:pPr marL="380990" indent="-380990">
              <a:buFont typeface="Arial" panose="020B0604020202020204" pitchFamily="34" charset="0"/>
              <a:buChar char="•"/>
            </a:pPr>
            <a:endParaRPr lang="en-US" sz="1600" dirty="0">
              <a:solidFill>
                <a:srgbClr val="E67622"/>
              </a:solidFill>
              <a:latin typeface="Cambria" panose="02040503050406030204" pitchFamily="18" charset="0"/>
              <a:ea typeface="Cambria" panose="02040503050406030204" pitchFamily="18" charset="0"/>
              <a:cs typeface="Times New Roman" panose="02020603050405020304" pitchFamily="18" charset="0"/>
            </a:endParaRPr>
          </a:p>
          <a:p>
            <a:pPr marL="380990" indent="-380990">
              <a:lnSpc>
                <a:spcPct val="150000"/>
              </a:lnSpc>
              <a:buFont typeface="Arial" panose="020B0604020202020204" pitchFamily="34" charset="0"/>
              <a:buChar char="•"/>
            </a:pPr>
            <a:r>
              <a:rPr lang="en-US" sz="2200" dirty="0">
                <a:solidFill>
                  <a:schemeClr val="tx1"/>
                </a:solidFill>
                <a:latin typeface="Cambria" panose="02040503050406030204" pitchFamily="18" charset="0"/>
                <a:ea typeface="Cambria" panose="02040503050406030204" pitchFamily="18" charset="0"/>
                <a:cs typeface="Times New Roman" panose="02020603050405020304" pitchFamily="18" charset="0"/>
              </a:rPr>
              <a:t>Aptitude Training </a:t>
            </a:r>
          </a:p>
          <a:p>
            <a:pPr marL="380990" indent="-380990">
              <a:lnSpc>
                <a:spcPct val="150000"/>
              </a:lnSpc>
              <a:buFont typeface="Arial" panose="020B0604020202020204" pitchFamily="34" charset="0"/>
              <a:buChar char="•"/>
            </a:pPr>
            <a:r>
              <a:rPr lang="en-US" sz="2200" dirty="0">
                <a:solidFill>
                  <a:schemeClr val="tx1"/>
                </a:solidFill>
                <a:latin typeface="Cambria" panose="02040503050406030204" pitchFamily="18" charset="0"/>
                <a:ea typeface="Cambria" panose="02040503050406030204" pitchFamily="18" charset="0"/>
                <a:cs typeface="Times New Roman" panose="02020603050405020304" pitchFamily="18" charset="0"/>
              </a:rPr>
              <a:t>Soft Skill Development</a:t>
            </a:r>
          </a:p>
          <a:p>
            <a:pPr marL="380990" indent="-380990">
              <a:lnSpc>
                <a:spcPct val="150000"/>
              </a:lnSpc>
              <a:buFont typeface="Arial" panose="020B0604020202020204" pitchFamily="34" charset="0"/>
              <a:buChar char="•"/>
            </a:pPr>
            <a:r>
              <a:rPr lang="en-US" sz="2200" dirty="0">
                <a:solidFill>
                  <a:schemeClr val="tx1"/>
                </a:solidFill>
                <a:latin typeface="Cambria" panose="02040503050406030204" pitchFamily="18" charset="0"/>
                <a:ea typeface="Cambria" panose="02040503050406030204" pitchFamily="18" charset="0"/>
                <a:cs typeface="Times New Roman" panose="02020603050405020304" pitchFamily="18" charset="0"/>
              </a:rPr>
              <a:t>Mock Interviews</a:t>
            </a:r>
          </a:p>
          <a:p>
            <a:pPr marL="380990" indent="-380990">
              <a:buFont typeface="Arial" panose="020B0604020202020204" pitchFamily="34" charset="0"/>
              <a:buChar char="•"/>
            </a:pPr>
            <a:endParaRPr lang="en-US" sz="1600" dirty="0">
              <a:solidFill>
                <a:schemeClr val="bg1"/>
              </a:solidFill>
              <a:latin typeface="Cambria" panose="02040503050406030204" pitchFamily="18" charset="0"/>
              <a:ea typeface="Cambria" panose="02040503050406030204" pitchFamily="18" charset="0"/>
              <a:cs typeface="Times New Roman" panose="02020603050405020304" pitchFamily="18" charset="0"/>
            </a:endParaRPr>
          </a:p>
          <a:p>
            <a:pPr algn="ctr"/>
            <a:endParaRPr lang="en-US" sz="2400" dirty="0">
              <a:latin typeface="Cambria" panose="02040503050406030204" pitchFamily="18" charset="0"/>
              <a:ea typeface="Cambria" panose="02040503050406030204" pitchFamily="18" charset="0"/>
            </a:endParaRPr>
          </a:p>
        </p:txBody>
      </p:sp>
      <p:grpSp>
        <p:nvGrpSpPr>
          <p:cNvPr id="2" name="Group 1">
            <a:extLst>
              <a:ext uri="{FF2B5EF4-FFF2-40B4-BE49-F238E27FC236}">
                <a16:creationId xmlns:a16="http://schemas.microsoft.com/office/drawing/2014/main" id="{AD4D0002-8D01-1744-E0E4-9977FE2C6C86}"/>
              </a:ext>
            </a:extLst>
          </p:cNvPr>
          <p:cNvGrpSpPr/>
          <p:nvPr/>
        </p:nvGrpSpPr>
        <p:grpSpPr>
          <a:xfrm>
            <a:off x="0" y="0"/>
            <a:ext cx="12192000" cy="933210"/>
            <a:chOff x="0" y="0"/>
            <a:chExt cx="12192000" cy="933210"/>
          </a:xfrm>
        </p:grpSpPr>
        <p:sp>
          <p:nvSpPr>
            <p:cNvPr id="3" name="Rectangle 2">
              <a:extLst>
                <a:ext uri="{FF2B5EF4-FFF2-40B4-BE49-F238E27FC236}">
                  <a16:creationId xmlns:a16="http://schemas.microsoft.com/office/drawing/2014/main" id="{C48050C6-CCF8-21A0-FC2A-B3725FE2FD5B}"/>
                </a:ext>
              </a:extLst>
            </p:cNvPr>
            <p:cNvSpPr/>
            <p:nvPr/>
          </p:nvSpPr>
          <p:spPr>
            <a:xfrm>
              <a:off x="0" y="365759"/>
              <a:ext cx="12192000" cy="154745"/>
            </a:xfrm>
            <a:prstGeom prst="rect">
              <a:avLst/>
            </a:prstGeom>
            <a:solidFill>
              <a:srgbClr val="E6762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latin typeface="Cambria" panose="02040503050406030204" pitchFamily="18" charset="0"/>
                <a:ea typeface="Cambria" panose="02040503050406030204" pitchFamily="18" charset="0"/>
              </a:endParaRPr>
            </a:p>
          </p:txBody>
        </p:sp>
        <p:pic>
          <p:nvPicPr>
            <p:cNvPr id="4" name="Picture 3">
              <a:extLst>
                <a:ext uri="{FF2B5EF4-FFF2-40B4-BE49-F238E27FC236}">
                  <a16:creationId xmlns:a16="http://schemas.microsoft.com/office/drawing/2014/main" id="{E319F1B8-34AD-406B-1214-B79720B4F455}"/>
                </a:ext>
              </a:extLst>
            </p:cNvPr>
            <p:cNvPicPr>
              <a:picLocks noChangeAspect="1"/>
            </p:cNvPicPr>
            <p:nvPr/>
          </p:nvPicPr>
          <p:blipFill>
            <a:blip r:embed="rId3"/>
            <a:stretch>
              <a:fillRect/>
            </a:stretch>
          </p:blipFill>
          <p:spPr>
            <a:xfrm>
              <a:off x="366763" y="0"/>
              <a:ext cx="1544709" cy="933210"/>
            </a:xfrm>
            <a:prstGeom prst="rect">
              <a:avLst/>
            </a:prstGeom>
          </p:spPr>
        </p:pic>
        <p:pic>
          <p:nvPicPr>
            <p:cNvPr id="5" name="Picture 4">
              <a:extLst>
                <a:ext uri="{FF2B5EF4-FFF2-40B4-BE49-F238E27FC236}">
                  <a16:creationId xmlns:a16="http://schemas.microsoft.com/office/drawing/2014/main" id="{4300F896-978F-2FBC-7BBE-DD18FCD4A90E}"/>
                </a:ext>
              </a:extLst>
            </p:cNvPr>
            <p:cNvPicPr>
              <a:picLocks noChangeAspect="1"/>
            </p:cNvPicPr>
            <p:nvPr/>
          </p:nvPicPr>
          <p:blipFill>
            <a:blip r:embed="rId4"/>
            <a:stretch>
              <a:fillRect/>
            </a:stretch>
          </p:blipFill>
          <p:spPr>
            <a:xfrm>
              <a:off x="9755380" y="90145"/>
              <a:ext cx="2069857" cy="752920"/>
            </a:xfrm>
            <a:prstGeom prst="rect">
              <a:avLst/>
            </a:prstGeom>
          </p:spPr>
        </p:pic>
      </p:grpSp>
    </p:spTree>
    <p:extLst>
      <p:ext uri="{BB962C8B-B14F-4D97-AF65-F5344CB8AC3E}">
        <p14:creationId xmlns:p14="http://schemas.microsoft.com/office/powerpoint/2010/main" val="446280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14" name="Rectangle 13"/>
          <p:cNvSpPr/>
          <p:nvPr/>
        </p:nvSpPr>
        <p:spPr>
          <a:xfrm>
            <a:off x="510179" y="2531008"/>
            <a:ext cx="7721600" cy="3437993"/>
          </a:xfrm>
          <a:prstGeom prst="rect">
            <a:avLst/>
          </a:prstGeom>
          <a:solidFill>
            <a:schemeClr val="bg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Google Shape;345;p13"/>
          <p:cNvSpPr txBox="1">
            <a:spLocks noGrp="1"/>
          </p:cNvSpPr>
          <p:nvPr>
            <p:ph type="body" idx="1"/>
          </p:nvPr>
        </p:nvSpPr>
        <p:spPr>
          <a:xfrm>
            <a:off x="541312" y="2531008"/>
            <a:ext cx="7485088" cy="3234793"/>
          </a:xfrm>
          <a:prstGeom prst="rect">
            <a:avLst/>
          </a:prstGeom>
        </p:spPr>
        <p:txBody>
          <a:bodyPr spcFirstLastPara="1" vert="horz" wrap="square" lIns="0" tIns="0" rIns="0" bIns="0" rtlCol="0" anchor="t" anchorCtr="0">
            <a:noAutofit/>
          </a:bodyPr>
          <a:lstStyle/>
          <a:p>
            <a:pPr marL="152340" indent="0" algn="just">
              <a:lnSpc>
                <a:spcPct val="107000"/>
              </a:lnSpc>
              <a:spcAft>
                <a:spcPts val="1067"/>
              </a:spcAft>
              <a:buNone/>
            </a:pPr>
            <a:r>
              <a:rPr lang="en-US" sz="2133" dirty="0">
                <a:solidFill>
                  <a:schemeClr val="tx1">
                    <a:lumMod val="50000"/>
                  </a:schemeClr>
                </a:solidFill>
                <a:latin typeface="Cambria" panose="02040503050406030204" pitchFamily="18" charset="0"/>
                <a:ea typeface="Cambria" panose="02040503050406030204" pitchFamily="18" charset="0"/>
                <a:cs typeface="Times New Roman" panose="02020603050405020304" pitchFamily="18" charset="0"/>
              </a:rPr>
              <a:t>To improve interpersonal skills and hone placement ability, soft skills are taught in the university.</a:t>
            </a:r>
          </a:p>
          <a:p>
            <a:pPr marL="152340" indent="0" algn="just">
              <a:lnSpc>
                <a:spcPct val="107000"/>
              </a:lnSpc>
              <a:spcAft>
                <a:spcPts val="1067"/>
              </a:spcAft>
              <a:buNone/>
            </a:pPr>
            <a:r>
              <a:rPr lang="en-US" sz="2133" dirty="0">
                <a:solidFill>
                  <a:schemeClr val="tx1">
                    <a:lumMod val="50000"/>
                  </a:schemeClr>
                </a:solidFill>
                <a:latin typeface="Cambria" panose="02040503050406030204" pitchFamily="18" charset="0"/>
                <a:ea typeface="Cambria" panose="02040503050406030204" pitchFamily="18" charset="0"/>
                <a:cs typeface="Times New Roman" panose="02020603050405020304" pitchFamily="18" charset="0"/>
              </a:rPr>
              <a:t>Mock Interviews will give you an opportunity to practice what to say and do during an interview and get feedback. The online interview will help to evaluate yourself in terms of your body language, your confidence </a:t>
            </a:r>
            <a:endParaRPr lang="en-IN" sz="2133" dirty="0">
              <a:solidFill>
                <a:schemeClr val="tx1">
                  <a:lumMod val="50000"/>
                </a:schemeClr>
              </a:solidFill>
              <a:latin typeface="Cambria" panose="02040503050406030204" pitchFamily="18" charset="0"/>
              <a:ea typeface="Cambria" panose="02040503050406030204" pitchFamily="18" charset="0"/>
              <a:cs typeface="Times New Roman" panose="02020603050405020304" pitchFamily="18" charset="0"/>
            </a:endParaRPr>
          </a:p>
          <a:p>
            <a:pPr marL="152340" indent="0" algn="just">
              <a:lnSpc>
                <a:spcPct val="107000"/>
              </a:lnSpc>
              <a:spcAft>
                <a:spcPts val="1067"/>
              </a:spcAft>
              <a:buNone/>
            </a:pPr>
            <a:endParaRPr lang="en-IN" sz="2133" dirty="0">
              <a:latin typeface="Times New Roman" panose="02020603050405020304" pitchFamily="18" charset="0"/>
              <a:cs typeface="Times New Roman" panose="02020603050405020304" pitchFamily="18" charset="0"/>
            </a:endParaRPr>
          </a:p>
        </p:txBody>
      </p:sp>
      <p:sp>
        <p:nvSpPr>
          <p:cNvPr id="7" name="Google Shape;343;p13"/>
          <p:cNvSpPr txBox="1">
            <a:spLocks/>
          </p:cNvSpPr>
          <p:nvPr/>
        </p:nvSpPr>
        <p:spPr>
          <a:xfrm>
            <a:off x="1474951" y="1185541"/>
            <a:ext cx="9242097" cy="752920"/>
          </a:xfrm>
          <a:prstGeom prst="rect">
            <a:avLst/>
          </a:prstGeom>
          <a:noFill/>
          <a:ln>
            <a:noFill/>
          </a:ln>
        </p:spPr>
        <p:txBody>
          <a:bodyPr spcFirstLastPara="1" wrap="square" lIns="0" tIns="0" rIns="0" bIns="0" anchor="t" anchorCtr="0">
            <a:noAutofit/>
          </a:bodyPr>
          <a:lstStyle/>
          <a:p>
            <a:pPr>
              <a:lnSpc>
                <a:spcPct val="80000"/>
              </a:lnSpc>
              <a:buClr>
                <a:schemeClr val="accent2"/>
              </a:buClr>
              <a:buSzPts val="4800"/>
            </a:pPr>
            <a:r>
              <a:rPr lang="en-US" sz="3600" b="1" dirty="0">
                <a:solidFill>
                  <a:schemeClr val="accent2"/>
                </a:solidFill>
                <a:latin typeface="Cambria" panose="02040503050406030204" pitchFamily="18" charset="0"/>
                <a:ea typeface="Cambria" panose="02040503050406030204" pitchFamily="18" charset="0"/>
                <a:cs typeface="Calibri" pitchFamily="34" charset="0"/>
                <a:sym typeface="Raleway Thin"/>
              </a:rPr>
              <a:t>Soft skill development &amp; Mock Interviews</a:t>
            </a:r>
          </a:p>
        </p:txBody>
      </p:sp>
      <p:pic>
        <p:nvPicPr>
          <p:cNvPr id="11" name="Picture 12" descr="Task Manager Icon | Download Flat Round icons | IconsPedia">
            <a:hlinkClick r:id="rId3" action="ppaction://hlinksldjump"/>
          </p:cNvPr>
          <p:cNvPicPr>
            <a:picLocks noChangeAspect="1" noChangeArrowheads="1"/>
          </p:cNvPicPr>
          <p:nvPr/>
        </p:nvPicPr>
        <p:blipFill>
          <a:blip r:embed="rId4" cstate="print"/>
          <a:srcRect/>
          <a:stretch>
            <a:fillRect/>
          </a:stretch>
        </p:blipFill>
        <p:spPr bwMode="auto">
          <a:xfrm>
            <a:off x="11480800" y="100584"/>
            <a:ext cx="585216" cy="585216"/>
          </a:xfrm>
          <a:prstGeom prst="rect">
            <a:avLst/>
          </a:prstGeom>
          <a:noFill/>
        </p:spPr>
      </p:pic>
      <p:sp>
        <p:nvSpPr>
          <p:cNvPr id="2" name="AutoShape 2" descr="Mock Interview - By Naveen AutomationLabs Academy - naveen automationlabs">
            <a:extLst>
              <a:ext uri="{FF2B5EF4-FFF2-40B4-BE49-F238E27FC236}">
                <a16:creationId xmlns:a16="http://schemas.microsoft.com/office/drawing/2014/main" id="{85AD1D14-4320-4618-ACA2-8B9AF055E287}"/>
              </a:ext>
            </a:extLst>
          </p:cNvPr>
          <p:cNvSpPr>
            <a:spLocks noChangeAspect="1" noChangeArrowheads="1"/>
          </p:cNvSpPr>
          <p:nvPr/>
        </p:nvSpPr>
        <p:spPr bwMode="auto">
          <a:xfrm>
            <a:off x="5892800" y="3225800"/>
            <a:ext cx="406400" cy="406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GB" sz="2400"/>
          </a:p>
        </p:txBody>
      </p:sp>
      <p:pic>
        <p:nvPicPr>
          <p:cNvPr id="46086" name="Picture 6" descr="Online Coding Mock Interview | Mock Interview Questions | PrepForTech">
            <a:extLst>
              <a:ext uri="{FF2B5EF4-FFF2-40B4-BE49-F238E27FC236}">
                <a16:creationId xmlns:a16="http://schemas.microsoft.com/office/drawing/2014/main" id="{BAFD76EE-1AB0-416C-911C-88A9E9224F2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62912" y="2531006"/>
            <a:ext cx="3803104" cy="343799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grpSp>
        <p:nvGrpSpPr>
          <p:cNvPr id="3" name="Group 2">
            <a:extLst>
              <a:ext uri="{FF2B5EF4-FFF2-40B4-BE49-F238E27FC236}">
                <a16:creationId xmlns:a16="http://schemas.microsoft.com/office/drawing/2014/main" id="{B0830CAE-E041-10A8-28C7-4053AB013A0E}"/>
              </a:ext>
            </a:extLst>
          </p:cNvPr>
          <p:cNvGrpSpPr/>
          <p:nvPr/>
        </p:nvGrpSpPr>
        <p:grpSpPr>
          <a:xfrm>
            <a:off x="0" y="0"/>
            <a:ext cx="12192000" cy="933210"/>
            <a:chOff x="0" y="0"/>
            <a:chExt cx="12192000" cy="933210"/>
          </a:xfrm>
        </p:grpSpPr>
        <p:sp>
          <p:nvSpPr>
            <p:cNvPr id="4" name="Rectangle 3">
              <a:extLst>
                <a:ext uri="{FF2B5EF4-FFF2-40B4-BE49-F238E27FC236}">
                  <a16:creationId xmlns:a16="http://schemas.microsoft.com/office/drawing/2014/main" id="{EDB30DD8-6091-4F63-1CE6-DDBA5CEB9320}"/>
                </a:ext>
              </a:extLst>
            </p:cNvPr>
            <p:cNvSpPr/>
            <p:nvPr/>
          </p:nvSpPr>
          <p:spPr>
            <a:xfrm>
              <a:off x="0" y="365759"/>
              <a:ext cx="12192000" cy="154745"/>
            </a:xfrm>
            <a:prstGeom prst="rect">
              <a:avLst/>
            </a:prstGeom>
            <a:solidFill>
              <a:srgbClr val="E6762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latin typeface="Cambria" panose="02040503050406030204" pitchFamily="18" charset="0"/>
                <a:ea typeface="Cambria" panose="02040503050406030204" pitchFamily="18" charset="0"/>
              </a:endParaRPr>
            </a:p>
          </p:txBody>
        </p:sp>
        <p:pic>
          <p:nvPicPr>
            <p:cNvPr id="5" name="Picture 4">
              <a:extLst>
                <a:ext uri="{FF2B5EF4-FFF2-40B4-BE49-F238E27FC236}">
                  <a16:creationId xmlns:a16="http://schemas.microsoft.com/office/drawing/2014/main" id="{E326A1F0-7EC4-5B8D-5A04-9900B23EA4D3}"/>
                </a:ext>
              </a:extLst>
            </p:cNvPr>
            <p:cNvPicPr>
              <a:picLocks noChangeAspect="1"/>
            </p:cNvPicPr>
            <p:nvPr/>
          </p:nvPicPr>
          <p:blipFill>
            <a:blip r:embed="rId6"/>
            <a:stretch>
              <a:fillRect/>
            </a:stretch>
          </p:blipFill>
          <p:spPr>
            <a:xfrm>
              <a:off x="366763" y="0"/>
              <a:ext cx="1544709" cy="933210"/>
            </a:xfrm>
            <a:prstGeom prst="rect">
              <a:avLst/>
            </a:prstGeom>
          </p:spPr>
        </p:pic>
        <p:pic>
          <p:nvPicPr>
            <p:cNvPr id="8" name="Picture 7">
              <a:extLst>
                <a:ext uri="{FF2B5EF4-FFF2-40B4-BE49-F238E27FC236}">
                  <a16:creationId xmlns:a16="http://schemas.microsoft.com/office/drawing/2014/main" id="{E21E2956-A29E-1A19-5EF1-3DF1C20B45D6}"/>
                </a:ext>
              </a:extLst>
            </p:cNvPr>
            <p:cNvPicPr>
              <a:picLocks noChangeAspect="1"/>
            </p:cNvPicPr>
            <p:nvPr/>
          </p:nvPicPr>
          <p:blipFill>
            <a:blip r:embed="rId7"/>
            <a:stretch>
              <a:fillRect/>
            </a:stretch>
          </p:blipFill>
          <p:spPr>
            <a:xfrm>
              <a:off x="9755380" y="90145"/>
              <a:ext cx="2069857" cy="752920"/>
            </a:xfrm>
            <a:prstGeom prst="rect">
              <a:avLst/>
            </a:prstGeom>
          </p:spPr>
        </p:pic>
      </p:grpSp>
    </p:spTree>
    <p:extLst>
      <p:ext uri="{BB962C8B-B14F-4D97-AF65-F5344CB8AC3E}">
        <p14:creationId xmlns:p14="http://schemas.microsoft.com/office/powerpoint/2010/main" val="3794621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7" name="Google Shape;343;p13"/>
          <p:cNvSpPr txBox="1">
            <a:spLocks/>
          </p:cNvSpPr>
          <p:nvPr/>
        </p:nvSpPr>
        <p:spPr>
          <a:xfrm>
            <a:off x="1197303" y="1149294"/>
            <a:ext cx="9797394" cy="752920"/>
          </a:xfrm>
          <a:prstGeom prst="rect">
            <a:avLst/>
          </a:prstGeom>
          <a:noFill/>
          <a:ln>
            <a:noFill/>
          </a:ln>
        </p:spPr>
        <p:txBody>
          <a:bodyPr spcFirstLastPara="1" wrap="square" lIns="0" tIns="0" rIns="0" bIns="0" anchor="t" anchorCtr="0">
            <a:noAutofit/>
          </a:bodyPr>
          <a:lstStyle/>
          <a:p>
            <a:pPr>
              <a:lnSpc>
                <a:spcPct val="80000"/>
              </a:lnSpc>
              <a:buClr>
                <a:schemeClr val="accent2"/>
              </a:buClr>
              <a:buSzPts val="4800"/>
            </a:pPr>
            <a:r>
              <a:rPr lang="en-US" sz="3600" b="1" dirty="0">
                <a:solidFill>
                  <a:srgbClr val="E67622"/>
                </a:solidFill>
                <a:latin typeface="Cambria" panose="02040503050406030204" pitchFamily="18" charset="0"/>
                <a:ea typeface="Cambria" panose="02040503050406030204" pitchFamily="18" charset="0"/>
              </a:rPr>
              <a:t>Opportunities to be part of mega events at LPU</a:t>
            </a:r>
            <a:endParaRPr lang="en-US" sz="3600" b="1" dirty="0">
              <a:solidFill>
                <a:srgbClr val="E67622"/>
              </a:solidFill>
              <a:latin typeface="Cambria" panose="02040503050406030204" pitchFamily="18" charset="0"/>
              <a:ea typeface="Cambria" panose="02040503050406030204" pitchFamily="18" charset="0"/>
              <a:cs typeface="Calibri" pitchFamily="34" charset="0"/>
              <a:sym typeface="Raleway Thin"/>
            </a:endParaRPr>
          </a:p>
        </p:txBody>
      </p:sp>
      <p:pic>
        <p:nvPicPr>
          <p:cNvPr id="11" name="Picture 12" descr="Task Manager Icon | Download Flat Round icons | IconsPedia">
            <a:hlinkClick r:id="rId3" action="ppaction://hlinksldjump"/>
          </p:cNvPr>
          <p:cNvPicPr>
            <a:picLocks noChangeAspect="1" noChangeArrowheads="1"/>
          </p:cNvPicPr>
          <p:nvPr/>
        </p:nvPicPr>
        <p:blipFill>
          <a:blip r:embed="rId4" cstate="print"/>
          <a:srcRect/>
          <a:stretch>
            <a:fillRect/>
          </a:stretch>
        </p:blipFill>
        <p:spPr bwMode="auto">
          <a:xfrm>
            <a:off x="11480800" y="100584"/>
            <a:ext cx="585216" cy="585216"/>
          </a:xfrm>
          <a:prstGeom prst="rect">
            <a:avLst/>
          </a:prstGeom>
          <a:noFill/>
        </p:spPr>
      </p:pic>
      <p:sp>
        <p:nvSpPr>
          <p:cNvPr id="2" name="AutoShape 2" descr="Mock Interview - By Naveen AutomationLabs Academy - naveen automationlabs">
            <a:extLst>
              <a:ext uri="{FF2B5EF4-FFF2-40B4-BE49-F238E27FC236}">
                <a16:creationId xmlns:a16="http://schemas.microsoft.com/office/drawing/2014/main" id="{85AD1D14-4320-4618-ACA2-8B9AF055E287}"/>
              </a:ext>
            </a:extLst>
          </p:cNvPr>
          <p:cNvSpPr>
            <a:spLocks noChangeAspect="1" noChangeArrowheads="1"/>
          </p:cNvSpPr>
          <p:nvPr/>
        </p:nvSpPr>
        <p:spPr bwMode="auto">
          <a:xfrm>
            <a:off x="5892800" y="3225800"/>
            <a:ext cx="406400" cy="406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GB" sz="2400"/>
          </a:p>
        </p:txBody>
      </p:sp>
      <p:grpSp>
        <p:nvGrpSpPr>
          <p:cNvPr id="3" name="Group 2">
            <a:extLst>
              <a:ext uri="{FF2B5EF4-FFF2-40B4-BE49-F238E27FC236}">
                <a16:creationId xmlns:a16="http://schemas.microsoft.com/office/drawing/2014/main" id="{B0830CAE-E041-10A8-28C7-4053AB013A0E}"/>
              </a:ext>
            </a:extLst>
          </p:cNvPr>
          <p:cNvGrpSpPr/>
          <p:nvPr/>
        </p:nvGrpSpPr>
        <p:grpSpPr>
          <a:xfrm>
            <a:off x="0" y="0"/>
            <a:ext cx="12192000" cy="933210"/>
            <a:chOff x="0" y="0"/>
            <a:chExt cx="12192000" cy="933210"/>
          </a:xfrm>
        </p:grpSpPr>
        <p:sp>
          <p:nvSpPr>
            <p:cNvPr id="4" name="Rectangle 3">
              <a:extLst>
                <a:ext uri="{FF2B5EF4-FFF2-40B4-BE49-F238E27FC236}">
                  <a16:creationId xmlns:a16="http://schemas.microsoft.com/office/drawing/2014/main" id="{EDB30DD8-6091-4F63-1CE6-DDBA5CEB9320}"/>
                </a:ext>
              </a:extLst>
            </p:cNvPr>
            <p:cNvSpPr/>
            <p:nvPr/>
          </p:nvSpPr>
          <p:spPr>
            <a:xfrm>
              <a:off x="0" y="365759"/>
              <a:ext cx="12192000" cy="154745"/>
            </a:xfrm>
            <a:prstGeom prst="rect">
              <a:avLst/>
            </a:prstGeom>
            <a:solidFill>
              <a:srgbClr val="E6762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latin typeface="Cambria" panose="02040503050406030204" pitchFamily="18" charset="0"/>
                <a:ea typeface="Cambria" panose="02040503050406030204" pitchFamily="18" charset="0"/>
              </a:endParaRPr>
            </a:p>
          </p:txBody>
        </p:sp>
        <p:pic>
          <p:nvPicPr>
            <p:cNvPr id="5" name="Picture 4">
              <a:extLst>
                <a:ext uri="{FF2B5EF4-FFF2-40B4-BE49-F238E27FC236}">
                  <a16:creationId xmlns:a16="http://schemas.microsoft.com/office/drawing/2014/main" id="{E326A1F0-7EC4-5B8D-5A04-9900B23EA4D3}"/>
                </a:ext>
              </a:extLst>
            </p:cNvPr>
            <p:cNvPicPr>
              <a:picLocks noChangeAspect="1"/>
            </p:cNvPicPr>
            <p:nvPr/>
          </p:nvPicPr>
          <p:blipFill>
            <a:blip r:embed="rId5"/>
            <a:stretch>
              <a:fillRect/>
            </a:stretch>
          </p:blipFill>
          <p:spPr>
            <a:xfrm>
              <a:off x="366763" y="0"/>
              <a:ext cx="1544709" cy="933210"/>
            </a:xfrm>
            <a:prstGeom prst="rect">
              <a:avLst/>
            </a:prstGeom>
          </p:spPr>
        </p:pic>
        <p:pic>
          <p:nvPicPr>
            <p:cNvPr id="8" name="Picture 7">
              <a:extLst>
                <a:ext uri="{FF2B5EF4-FFF2-40B4-BE49-F238E27FC236}">
                  <a16:creationId xmlns:a16="http://schemas.microsoft.com/office/drawing/2014/main" id="{E21E2956-A29E-1A19-5EF1-3DF1C20B45D6}"/>
                </a:ext>
              </a:extLst>
            </p:cNvPr>
            <p:cNvPicPr>
              <a:picLocks noChangeAspect="1"/>
            </p:cNvPicPr>
            <p:nvPr/>
          </p:nvPicPr>
          <p:blipFill>
            <a:blip r:embed="rId6"/>
            <a:stretch>
              <a:fillRect/>
            </a:stretch>
          </p:blipFill>
          <p:spPr>
            <a:xfrm>
              <a:off x="9755380" y="90145"/>
              <a:ext cx="2069857" cy="752920"/>
            </a:xfrm>
            <a:prstGeom prst="rect">
              <a:avLst/>
            </a:prstGeom>
          </p:spPr>
        </p:pic>
      </p:grpSp>
      <p:sp>
        <p:nvSpPr>
          <p:cNvPr id="12" name="TextBox 11">
            <a:extLst>
              <a:ext uri="{FF2B5EF4-FFF2-40B4-BE49-F238E27FC236}">
                <a16:creationId xmlns:a16="http://schemas.microsoft.com/office/drawing/2014/main" id="{44935ECB-8FDD-F394-3863-8CE66E25EDF8}"/>
              </a:ext>
            </a:extLst>
          </p:cNvPr>
          <p:cNvSpPr txBox="1"/>
          <p:nvPr/>
        </p:nvSpPr>
        <p:spPr>
          <a:xfrm>
            <a:off x="0" y="2118298"/>
            <a:ext cx="5101021" cy="4154984"/>
          </a:xfrm>
          <a:prstGeom prst="rect">
            <a:avLst/>
          </a:prstGeom>
          <a:noFill/>
          <a:ln>
            <a:noFill/>
          </a:ln>
        </p:spPr>
        <p:txBody>
          <a:bodyPr wrap="square" rtlCol="0">
            <a:spAutoFit/>
          </a:bodyPr>
          <a:lstStyle/>
          <a:p>
            <a:pPr algn="just"/>
            <a:r>
              <a:rPr lang="en-GB" sz="2400" dirty="0">
                <a:latin typeface="Cambria" panose="02040503050406030204" pitchFamily="18" charset="0"/>
                <a:ea typeface="Cambria" panose="02040503050406030204" pitchFamily="18" charset="0"/>
                <a:cs typeface="Times New Roman" panose="02020603050405020304" pitchFamily="18" charset="0"/>
              </a:rPr>
              <a:t>Online students will be given equal opportunity to witness and participate in various University events</a:t>
            </a:r>
          </a:p>
          <a:p>
            <a:pPr algn="just"/>
            <a:endParaRPr lang="en-GB" sz="2400" dirty="0">
              <a:latin typeface="Cambria" panose="02040503050406030204" pitchFamily="18" charset="0"/>
              <a:ea typeface="Cambria" panose="02040503050406030204" pitchFamily="18" charset="0"/>
              <a:cs typeface="Times New Roman" panose="02020603050405020304" pitchFamily="18" charset="0"/>
            </a:endParaRPr>
          </a:p>
          <a:p>
            <a:pPr algn="just"/>
            <a:r>
              <a:rPr lang="en-GB" sz="2400" dirty="0">
                <a:latin typeface="Cambria" panose="02040503050406030204" pitchFamily="18" charset="0"/>
                <a:ea typeface="Cambria" panose="02040503050406030204" pitchFamily="18" charset="0"/>
                <a:cs typeface="Times New Roman" panose="02020603050405020304" pitchFamily="18" charset="0"/>
              </a:rPr>
              <a:t>In the past  Hon’ble Prime Minister of India, Shri Narendra Modi Inaugurated The 106th India Science Congress (ISC) at LPU and you can witness all such great events.</a:t>
            </a:r>
          </a:p>
          <a:p>
            <a:endParaRPr lang="en-GB" sz="2400" dirty="0">
              <a:latin typeface="Times New Roman" panose="02020603050405020304" pitchFamily="18" charset="0"/>
              <a:cs typeface="Times New Roman" panose="02020603050405020304" pitchFamily="18" charset="0"/>
            </a:endParaRPr>
          </a:p>
        </p:txBody>
      </p:sp>
      <p:pic>
        <p:nvPicPr>
          <p:cNvPr id="13" name="Picture 12">
            <a:extLst>
              <a:ext uri="{FF2B5EF4-FFF2-40B4-BE49-F238E27FC236}">
                <a16:creationId xmlns:a16="http://schemas.microsoft.com/office/drawing/2014/main" id="{0D535338-16E7-026C-E938-25AAF5E8FA22}"/>
              </a:ext>
            </a:extLst>
          </p:cNvPr>
          <p:cNvPicPr>
            <a:picLocks noChangeAspect="1"/>
          </p:cNvPicPr>
          <p:nvPr/>
        </p:nvPicPr>
        <p:blipFill>
          <a:blip r:embed="rId7"/>
          <a:stretch>
            <a:fillRect/>
          </a:stretch>
        </p:blipFill>
        <p:spPr>
          <a:xfrm>
            <a:off x="5513337" y="1902214"/>
            <a:ext cx="6311900" cy="4337049"/>
          </a:xfrm>
          <a:prstGeom prst="rect">
            <a:avLst/>
          </a:prstGeom>
        </p:spPr>
      </p:pic>
    </p:spTree>
    <p:extLst>
      <p:ext uri="{BB962C8B-B14F-4D97-AF65-F5344CB8AC3E}">
        <p14:creationId xmlns:p14="http://schemas.microsoft.com/office/powerpoint/2010/main" val="281722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7" name="Google Shape;343;p13"/>
          <p:cNvSpPr txBox="1">
            <a:spLocks/>
          </p:cNvSpPr>
          <p:nvPr/>
        </p:nvSpPr>
        <p:spPr>
          <a:xfrm>
            <a:off x="2639959" y="685800"/>
            <a:ext cx="6874642" cy="752920"/>
          </a:xfrm>
          <a:prstGeom prst="rect">
            <a:avLst/>
          </a:prstGeom>
          <a:noFill/>
          <a:ln>
            <a:noFill/>
          </a:ln>
        </p:spPr>
        <p:txBody>
          <a:bodyPr spcFirstLastPara="1" wrap="square" lIns="0" tIns="0" rIns="0" bIns="0" anchor="t" anchorCtr="0">
            <a:noAutofit/>
          </a:bodyPr>
          <a:lstStyle/>
          <a:p>
            <a:pPr>
              <a:lnSpc>
                <a:spcPct val="80000"/>
              </a:lnSpc>
              <a:buClr>
                <a:schemeClr val="accent2"/>
              </a:buClr>
              <a:buSzPts val="4800"/>
            </a:pPr>
            <a:r>
              <a:rPr lang="en-GB" sz="3600" b="1" dirty="0">
                <a:solidFill>
                  <a:srgbClr val="E67622"/>
                </a:solidFill>
                <a:latin typeface="Cambria" panose="02040503050406030204" pitchFamily="18" charset="0"/>
                <a:ea typeface="Cambria" panose="02040503050406030204" pitchFamily="18" charset="0"/>
              </a:rPr>
              <a:t>CULTURAL AND SPORTS EVENTS</a:t>
            </a:r>
            <a:endParaRPr lang="en-US" sz="3600" b="1" dirty="0">
              <a:solidFill>
                <a:srgbClr val="E67622"/>
              </a:solidFill>
              <a:latin typeface="Cambria" panose="02040503050406030204" pitchFamily="18" charset="0"/>
              <a:ea typeface="Cambria" panose="02040503050406030204" pitchFamily="18" charset="0"/>
              <a:cs typeface="Calibri" pitchFamily="34" charset="0"/>
              <a:sym typeface="Raleway Thin"/>
            </a:endParaRPr>
          </a:p>
        </p:txBody>
      </p:sp>
      <p:pic>
        <p:nvPicPr>
          <p:cNvPr id="11" name="Picture 12" descr="Task Manager Icon | Download Flat Round icons | IconsPedia">
            <a:hlinkClick r:id="rId3" action="ppaction://hlinksldjump"/>
          </p:cNvPr>
          <p:cNvPicPr>
            <a:picLocks noChangeAspect="1" noChangeArrowheads="1"/>
          </p:cNvPicPr>
          <p:nvPr/>
        </p:nvPicPr>
        <p:blipFill>
          <a:blip r:embed="rId4" cstate="print"/>
          <a:srcRect/>
          <a:stretch>
            <a:fillRect/>
          </a:stretch>
        </p:blipFill>
        <p:spPr bwMode="auto">
          <a:xfrm>
            <a:off x="11480800" y="100584"/>
            <a:ext cx="585216" cy="585216"/>
          </a:xfrm>
          <a:prstGeom prst="rect">
            <a:avLst/>
          </a:prstGeom>
          <a:noFill/>
        </p:spPr>
      </p:pic>
      <p:sp>
        <p:nvSpPr>
          <p:cNvPr id="2" name="AutoShape 2" descr="Mock Interview - By Naveen AutomationLabs Academy - naveen automationlabs">
            <a:extLst>
              <a:ext uri="{FF2B5EF4-FFF2-40B4-BE49-F238E27FC236}">
                <a16:creationId xmlns:a16="http://schemas.microsoft.com/office/drawing/2014/main" id="{85AD1D14-4320-4618-ACA2-8B9AF055E287}"/>
              </a:ext>
            </a:extLst>
          </p:cNvPr>
          <p:cNvSpPr>
            <a:spLocks noChangeAspect="1" noChangeArrowheads="1"/>
          </p:cNvSpPr>
          <p:nvPr/>
        </p:nvSpPr>
        <p:spPr bwMode="auto">
          <a:xfrm>
            <a:off x="5892800" y="3225800"/>
            <a:ext cx="406400" cy="406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GB" sz="2400"/>
          </a:p>
        </p:txBody>
      </p:sp>
      <p:grpSp>
        <p:nvGrpSpPr>
          <p:cNvPr id="3" name="Group 2">
            <a:extLst>
              <a:ext uri="{FF2B5EF4-FFF2-40B4-BE49-F238E27FC236}">
                <a16:creationId xmlns:a16="http://schemas.microsoft.com/office/drawing/2014/main" id="{B0830CAE-E041-10A8-28C7-4053AB013A0E}"/>
              </a:ext>
            </a:extLst>
          </p:cNvPr>
          <p:cNvGrpSpPr/>
          <p:nvPr/>
        </p:nvGrpSpPr>
        <p:grpSpPr>
          <a:xfrm>
            <a:off x="0" y="0"/>
            <a:ext cx="12192000" cy="933210"/>
            <a:chOff x="0" y="0"/>
            <a:chExt cx="12192000" cy="933210"/>
          </a:xfrm>
        </p:grpSpPr>
        <p:sp>
          <p:nvSpPr>
            <p:cNvPr id="4" name="Rectangle 3">
              <a:extLst>
                <a:ext uri="{FF2B5EF4-FFF2-40B4-BE49-F238E27FC236}">
                  <a16:creationId xmlns:a16="http://schemas.microsoft.com/office/drawing/2014/main" id="{EDB30DD8-6091-4F63-1CE6-DDBA5CEB9320}"/>
                </a:ext>
              </a:extLst>
            </p:cNvPr>
            <p:cNvSpPr/>
            <p:nvPr/>
          </p:nvSpPr>
          <p:spPr>
            <a:xfrm>
              <a:off x="0" y="365759"/>
              <a:ext cx="12192000" cy="154745"/>
            </a:xfrm>
            <a:prstGeom prst="rect">
              <a:avLst/>
            </a:prstGeom>
            <a:solidFill>
              <a:srgbClr val="E6762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latin typeface="Cambria" panose="02040503050406030204" pitchFamily="18" charset="0"/>
                <a:ea typeface="Cambria" panose="02040503050406030204" pitchFamily="18" charset="0"/>
              </a:endParaRPr>
            </a:p>
          </p:txBody>
        </p:sp>
        <p:pic>
          <p:nvPicPr>
            <p:cNvPr id="5" name="Picture 4">
              <a:extLst>
                <a:ext uri="{FF2B5EF4-FFF2-40B4-BE49-F238E27FC236}">
                  <a16:creationId xmlns:a16="http://schemas.microsoft.com/office/drawing/2014/main" id="{E326A1F0-7EC4-5B8D-5A04-9900B23EA4D3}"/>
                </a:ext>
              </a:extLst>
            </p:cNvPr>
            <p:cNvPicPr>
              <a:picLocks noChangeAspect="1"/>
            </p:cNvPicPr>
            <p:nvPr/>
          </p:nvPicPr>
          <p:blipFill>
            <a:blip r:embed="rId5"/>
            <a:stretch>
              <a:fillRect/>
            </a:stretch>
          </p:blipFill>
          <p:spPr>
            <a:xfrm>
              <a:off x="366763" y="0"/>
              <a:ext cx="1544709" cy="933210"/>
            </a:xfrm>
            <a:prstGeom prst="rect">
              <a:avLst/>
            </a:prstGeom>
          </p:spPr>
        </p:pic>
        <p:pic>
          <p:nvPicPr>
            <p:cNvPr id="8" name="Picture 7">
              <a:extLst>
                <a:ext uri="{FF2B5EF4-FFF2-40B4-BE49-F238E27FC236}">
                  <a16:creationId xmlns:a16="http://schemas.microsoft.com/office/drawing/2014/main" id="{E21E2956-A29E-1A19-5EF1-3DF1C20B45D6}"/>
                </a:ext>
              </a:extLst>
            </p:cNvPr>
            <p:cNvPicPr>
              <a:picLocks noChangeAspect="1"/>
            </p:cNvPicPr>
            <p:nvPr/>
          </p:nvPicPr>
          <p:blipFill>
            <a:blip r:embed="rId6"/>
            <a:stretch>
              <a:fillRect/>
            </a:stretch>
          </p:blipFill>
          <p:spPr>
            <a:xfrm>
              <a:off x="9755380" y="90145"/>
              <a:ext cx="2069857" cy="752920"/>
            </a:xfrm>
            <a:prstGeom prst="rect">
              <a:avLst/>
            </a:prstGeom>
          </p:spPr>
        </p:pic>
      </p:grpSp>
      <p:sp>
        <p:nvSpPr>
          <p:cNvPr id="6" name="TextBox 5">
            <a:extLst>
              <a:ext uri="{FF2B5EF4-FFF2-40B4-BE49-F238E27FC236}">
                <a16:creationId xmlns:a16="http://schemas.microsoft.com/office/drawing/2014/main" id="{804C36C1-2D3A-5138-52FF-0F95F4E9B2FB}"/>
              </a:ext>
            </a:extLst>
          </p:cNvPr>
          <p:cNvSpPr txBox="1"/>
          <p:nvPr/>
        </p:nvSpPr>
        <p:spPr>
          <a:xfrm>
            <a:off x="493111" y="1208824"/>
            <a:ext cx="10799378" cy="2862322"/>
          </a:xfrm>
          <a:prstGeom prst="rect">
            <a:avLst/>
          </a:prstGeom>
          <a:noFill/>
          <a:ln>
            <a:noFill/>
          </a:ln>
        </p:spPr>
        <p:txBody>
          <a:bodyPr wrap="square" rtlCol="0">
            <a:spAutoFit/>
          </a:bodyPr>
          <a:lstStyle/>
          <a:p>
            <a:r>
              <a:rPr lang="en-US" sz="2000" dirty="0">
                <a:latin typeface="Cambria" panose="02040503050406030204" pitchFamily="18" charset="0"/>
                <a:ea typeface="Cambria" panose="02040503050406030204" pitchFamily="18" charset="0"/>
                <a:cs typeface="Times New Roman" panose="02020603050405020304" pitchFamily="18" charset="0"/>
              </a:rPr>
              <a:t>The Online Learners can showcase their  talent by participating in various academic, cultural, sports events and more.</a:t>
            </a:r>
            <a:endParaRPr lang="en-GB" sz="2000" dirty="0">
              <a:latin typeface="Cambria" panose="02040503050406030204" pitchFamily="18" charset="0"/>
              <a:ea typeface="Cambria" panose="02040503050406030204" pitchFamily="18" charset="0"/>
              <a:cs typeface="Times New Roman" panose="02020603050405020304" pitchFamily="18" charset="0"/>
            </a:endParaRPr>
          </a:p>
          <a:p>
            <a:pPr algn="just"/>
            <a:endParaRPr lang="en-GB" sz="2000" b="1" dirty="0">
              <a:solidFill>
                <a:schemeClr val="dk1"/>
              </a:solidFill>
              <a:latin typeface="Cambria" panose="02040503050406030204" pitchFamily="18" charset="0"/>
              <a:ea typeface="Cambria" panose="02040503050406030204" pitchFamily="18" charset="0"/>
              <a:cs typeface="Times New Roman" panose="02020603050405020304" pitchFamily="18" charset="0"/>
              <a:sym typeface="Barlow Light"/>
            </a:endParaRPr>
          </a:p>
          <a:p>
            <a:pPr algn="just"/>
            <a:r>
              <a:rPr lang="en-GB" sz="2000" dirty="0">
                <a:latin typeface="Cambria" panose="02040503050406030204" pitchFamily="18" charset="0"/>
                <a:ea typeface="Cambria" panose="02040503050406030204" pitchFamily="18" charset="0"/>
                <a:cs typeface="Times New Roman" panose="02020603050405020304" pitchFamily="18" charset="0"/>
                <a:sym typeface="Barlow Light"/>
              </a:rPr>
              <a:t>You must have heard of the One India, One world event in which students from all states of India and different countries comes under one roof and perform. So you can be a part of such mega events.</a:t>
            </a:r>
          </a:p>
          <a:p>
            <a:pPr algn="just"/>
            <a:r>
              <a:rPr lang="en-US" sz="2000" dirty="0">
                <a:latin typeface="Cambria" panose="02040503050406030204" pitchFamily="18" charset="0"/>
                <a:ea typeface="Cambria" panose="02040503050406030204" pitchFamily="18" charset="0"/>
                <a:cs typeface="Times New Roman" panose="02020603050405020304" pitchFamily="18" charset="0"/>
              </a:rPr>
              <a:t>Recently we have invited registrations from our Online learners for the participation in the Inter-departmental Sports Events.</a:t>
            </a:r>
          </a:p>
          <a:p>
            <a:pPr algn="just"/>
            <a:r>
              <a:rPr lang="en-US" sz="2000" dirty="0">
                <a:latin typeface="Cambria" panose="02040503050406030204" pitchFamily="18" charset="0"/>
                <a:ea typeface="Cambria" panose="02040503050406030204" pitchFamily="18" charset="0"/>
                <a:cs typeface="Times New Roman" panose="02020603050405020304" pitchFamily="18" charset="0"/>
                <a:sym typeface="Barlow Light"/>
              </a:rPr>
              <a:t>For all such events, we put communication in the announcement section of the LMS. </a:t>
            </a:r>
            <a:endParaRPr lang="en-GB" sz="2000" dirty="0">
              <a:latin typeface="Cambria" panose="02040503050406030204" pitchFamily="18" charset="0"/>
              <a:ea typeface="Cambria" panose="02040503050406030204" pitchFamily="18" charset="0"/>
              <a:cs typeface="Times New Roman" panose="02020603050405020304" pitchFamily="18" charset="0"/>
              <a:sym typeface="Barlow Light"/>
            </a:endParaRPr>
          </a:p>
        </p:txBody>
      </p:sp>
      <p:pic>
        <p:nvPicPr>
          <p:cNvPr id="9" name="Picture 8">
            <a:extLst>
              <a:ext uri="{FF2B5EF4-FFF2-40B4-BE49-F238E27FC236}">
                <a16:creationId xmlns:a16="http://schemas.microsoft.com/office/drawing/2014/main" id="{31884CC1-595E-9DD5-2613-CDF9F77BC044}"/>
              </a:ext>
            </a:extLst>
          </p:cNvPr>
          <p:cNvPicPr>
            <a:picLocks noChangeAspect="1"/>
          </p:cNvPicPr>
          <p:nvPr/>
        </p:nvPicPr>
        <p:blipFill>
          <a:blip r:embed="rId7"/>
          <a:stretch>
            <a:fillRect/>
          </a:stretch>
        </p:blipFill>
        <p:spPr>
          <a:xfrm>
            <a:off x="7914290" y="4104754"/>
            <a:ext cx="2862828" cy="2654815"/>
          </a:xfrm>
          <a:prstGeom prst="rect">
            <a:avLst/>
          </a:prstGeom>
        </p:spPr>
      </p:pic>
      <p:pic>
        <p:nvPicPr>
          <p:cNvPr id="10" name="Picture 9">
            <a:extLst>
              <a:ext uri="{FF2B5EF4-FFF2-40B4-BE49-F238E27FC236}">
                <a16:creationId xmlns:a16="http://schemas.microsoft.com/office/drawing/2014/main" id="{432D2DD5-6328-44FC-731B-EE3F781C2F4A}"/>
              </a:ext>
            </a:extLst>
          </p:cNvPr>
          <p:cNvPicPr>
            <a:picLocks noChangeAspect="1"/>
          </p:cNvPicPr>
          <p:nvPr/>
        </p:nvPicPr>
        <p:blipFill>
          <a:blip r:embed="rId8"/>
          <a:stretch>
            <a:fillRect/>
          </a:stretch>
        </p:blipFill>
        <p:spPr>
          <a:xfrm>
            <a:off x="1008481" y="4138364"/>
            <a:ext cx="2862829" cy="2587597"/>
          </a:xfrm>
          <a:prstGeom prst="rect">
            <a:avLst/>
          </a:prstGeom>
        </p:spPr>
      </p:pic>
      <p:pic>
        <p:nvPicPr>
          <p:cNvPr id="14" name="Picture 13">
            <a:extLst>
              <a:ext uri="{FF2B5EF4-FFF2-40B4-BE49-F238E27FC236}">
                <a16:creationId xmlns:a16="http://schemas.microsoft.com/office/drawing/2014/main" id="{08A3415C-5E53-6885-B0B4-27D9066EABBF}"/>
              </a:ext>
            </a:extLst>
          </p:cNvPr>
          <p:cNvPicPr>
            <a:picLocks noChangeAspect="1"/>
          </p:cNvPicPr>
          <p:nvPr/>
        </p:nvPicPr>
        <p:blipFill>
          <a:blip r:embed="rId9"/>
          <a:stretch>
            <a:fillRect/>
          </a:stretch>
        </p:blipFill>
        <p:spPr>
          <a:xfrm>
            <a:off x="4461386" y="4138364"/>
            <a:ext cx="2862828" cy="2587597"/>
          </a:xfrm>
          <a:prstGeom prst="rect">
            <a:avLst/>
          </a:prstGeom>
        </p:spPr>
      </p:pic>
    </p:spTree>
    <p:extLst>
      <p:ext uri="{BB962C8B-B14F-4D97-AF65-F5344CB8AC3E}">
        <p14:creationId xmlns:p14="http://schemas.microsoft.com/office/powerpoint/2010/main" val="7344113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03279C5-06C8-4AE1-BDD0-EE05B331BA0A}"/>
              </a:ext>
            </a:extLst>
          </p:cNvPr>
          <p:cNvSpPr txBox="1"/>
          <p:nvPr/>
        </p:nvSpPr>
        <p:spPr>
          <a:xfrm>
            <a:off x="2040708" y="2425349"/>
            <a:ext cx="8110584" cy="1226629"/>
          </a:xfrm>
          <a:prstGeom prst="rect">
            <a:avLst/>
          </a:prstGeom>
          <a:solidFill>
            <a:srgbClr val="E67622"/>
          </a:solidFill>
        </p:spPr>
        <p:txBody>
          <a:bodyPr vert="horz" lIns="91440" tIns="45720" rIns="91440" bIns="45720" rtlCol="0" anchor="t">
            <a:normAutofit/>
          </a:bodyPr>
          <a:lstStyle/>
          <a:p>
            <a:pPr algn="ctr" defTabSz="1219170">
              <a:buClr>
                <a:srgbClr val="000000"/>
              </a:buClr>
              <a:defRPr/>
            </a:pPr>
            <a:r>
              <a:rPr lang="en-US" sz="6600" b="1" kern="0" dirty="0">
                <a:solidFill>
                  <a:schemeClr val="bg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Calibri" panose="020F0502020204030204" pitchFamily="34" charset="0"/>
                <a:sym typeface="Arial"/>
              </a:rPr>
              <a:t>Website- Home Page</a:t>
            </a:r>
          </a:p>
        </p:txBody>
      </p:sp>
      <p:grpSp>
        <p:nvGrpSpPr>
          <p:cNvPr id="4" name="Group 3">
            <a:extLst>
              <a:ext uri="{FF2B5EF4-FFF2-40B4-BE49-F238E27FC236}">
                <a16:creationId xmlns:a16="http://schemas.microsoft.com/office/drawing/2014/main" id="{C55593D4-9839-5040-4567-6375CAF0205C}"/>
              </a:ext>
            </a:extLst>
          </p:cNvPr>
          <p:cNvGrpSpPr/>
          <p:nvPr/>
        </p:nvGrpSpPr>
        <p:grpSpPr>
          <a:xfrm>
            <a:off x="0" y="0"/>
            <a:ext cx="12192000" cy="933210"/>
            <a:chOff x="0" y="0"/>
            <a:chExt cx="12192000" cy="933210"/>
          </a:xfrm>
        </p:grpSpPr>
        <p:sp>
          <p:nvSpPr>
            <p:cNvPr id="5" name="Rectangle 4">
              <a:extLst>
                <a:ext uri="{FF2B5EF4-FFF2-40B4-BE49-F238E27FC236}">
                  <a16:creationId xmlns:a16="http://schemas.microsoft.com/office/drawing/2014/main" id="{F4FA93F7-6F6D-9BC6-8662-0731FA2CCE36}"/>
                </a:ext>
              </a:extLst>
            </p:cNvPr>
            <p:cNvSpPr/>
            <p:nvPr/>
          </p:nvSpPr>
          <p:spPr>
            <a:xfrm>
              <a:off x="0" y="365759"/>
              <a:ext cx="12192000" cy="154745"/>
            </a:xfrm>
            <a:prstGeom prst="rect">
              <a:avLst/>
            </a:prstGeom>
            <a:solidFill>
              <a:srgbClr val="E6762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7" name="Picture 6">
              <a:extLst>
                <a:ext uri="{FF2B5EF4-FFF2-40B4-BE49-F238E27FC236}">
                  <a16:creationId xmlns:a16="http://schemas.microsoft.com/office/drawing/2014/main" id="{6D5FDF74-925D-2A5D-4D8B-0EDC9FC6C36D}"/>
                </a:ext>
              </a:extLst>
            </p:cNvPr>
            <p:cNvPicPr>
              <a:picLocks noChangeAspect="1"/>
            </p:cNvPicPr>
            <p:nvPr/>
          </p:nvPicPr>
          <p:blipFill>
            <a:blip r:embed="rId2"/>
            <a:stretch>
              <a:fillRect/>
            </a:stretch>
          </p:blipFill>
          <p:spPr>
            <a:xfrm>
              <a:off x="366763" y="0"/>
              <a:ext cx="1544709" cy="933210"/>
            </a:xfrm>
            <a:prstGeom prst="rect">
              <a:avLst/>
            </a:prstGeom>
          </p:spPr>
        </p:pic>
        <p:pic>
          <p:nvPicPr>
            <p:cNvPr id="9" name="Picture 8">
              <a:extLst>
                <a:ext uri="{FF2B5EF4-FFF2-40B4-BE49-F238E27FC236}">
                  <a16:creationId xmlns:a16="http://schemas.microsoft.com/office/drawing/2014/main" id="{777981E7-B0FF-1149-6259-1F4F295F5623}"/>
                </a:ext>
              </a:extLst>
            </p:cNvPr>
            <p:cNvPicPr>
              <a:picLocks noChangeAspect="1"/>
            </p:cNvPicPr>
            <p:nvPr/>
          </p:nvPicPr>
          <p:blipFill>
            <a:blip r:embed="rId3"/>
            <a:stretch>
              <a:fillRect/>
            </a:stretch>
          </p:blipFill>
          <p:spPr>
            <a:xfrm>
              <a:off x="9755380" y="90145"/>
              <a:ext cx="2069857" cy="752920"/>
            </a:xfrm>
            <a:prstGeom prst="rect">
              <a:avLst/>
            </a:prstGeom>
          </p:spPr>
        </p:pic>
      </p:grpSp>
    </p:spTree>
    <p:extLst>
      <p:ext uri="{BB962C8B-B14F-4D97-AF65-F5344CB8AC3E}">
        <p14:creationId xmlns:p14="http://schemas.microsoft.com/office/powerpoint/2010/main" val="214876789"/>
      </p:ext>
    </p:extLst>
  </p:cSld>
  <p:clrMapOvr>
    <a:masterClrMapping/>
  </p:clrMapOvr>
</p:sld>
</file>

<file path=ppt/theme/theme1.xml><?xml version="1.0" encoding="utf-8"?>
<a:theme xmlns:a="http://schemas.openxmlformats.org/drawingml/2006/main" name="Theme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C23B308A-012D-4ACB-B4D0-DE949E6EABAE}" vid="{55D0ECB7-DA8D-4FC6-B385-552107FD1D9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Theme1</Template>
  <TotalTime>907</TotalTime>
  <Words>786</Words>
  <Application>Microsoft Office PowerPoint</Application>
  <PresentationFormat>Widescreen</PresentationFormat>
  <Paragraphs>62</Paragraphs>
  <Slides>24</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Calibri Light</vt:lpstr>
      <vt:lpstr>Cambria</vt:lpstr>
      <vt:lpstr>Times New Roman</vt:lpstr>
      <vt:lpstr>Theme1</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Facebook  URL: www.facebook.com/LPUOnline</vt:lpstr>
      <vt:lpstr>PowerPoint Presentation</vt:lpstr>
      <vt:lpstr>Instagram  URL: www.instagram.com/Onlinelpu</vt:lpstr>
      <vt:lpstr>PowerPoint Presentation</vt:lpstr>
      <vt:lpstr>LinkedIn  URL: www.linkedin.com/company/lpuonline</vt:lpstr>
      <vt:lpstr>PowerPoint Presentation</vt:lpstr>
      <vt:lpstr>Twitter  URL: https://twitter.com/LpuOnline</vt:lpstr>
      <vt:lpstr>PowerPoint Presentation</vt:lpstr>
      <vt:lpstr>YouTube  URL: https://www.youtube.com/c/LPUOnlineEducation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rohit.8091741@gmail.com</dc:creator>
  <cp:lastModifiedBy>annavinocha@gmail.com</cp:lastModifiedBy>
  <cp:revision>39</cp:revision>
  <dcterms:created xsi:type="dcterms:W3CDTF">2023-09-26T05:52:34Z</dcterms:created>
  <dcterms:modified xsi:type="dcterms:W3CDTF">2024-01-30T04:17:16Z</dcterms:modified>
</cp:coreProperties>
</file>